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tiff" ContentType="image/tiff"/>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82" r:id="rId1"/>
  </p:sldMasterIdLst>
  <p:notesMasterIdLst>
    <p:notesMasterId r:id="rId41"/>
  </p:notesMasterIdLst>
  <p:handoutMasterIdLst>
    <p:handoutMasterId r:id="rId42"/>
  </p:handoutMasterIdLst>
  <p:sldIdLst>
    <p:sldId id="256" r:id="rId2"/>
    <p:sldId id="266" r:id="rId3"/>
    <p:sldId id="257" r:id="rId4"/>
    <p:sldId id="267" r:id="rId5"/>
    <p:sldId id="272" r:id="rId6"/>
    <p:sldId id="268" r:id="rId7"/>
    <p:sldId id="269" r:id="rId8"/>
    <p:sldId id="270" r:id="rId9"/>
    <p:sldId id="273" r:id="rId10"/>
    <p:sldId id="276" r:id="rId11"/>
    <p:sldId id="277" r:id="rId12"/>
    <p:sldId id="278" r:id="rId13"/>
    <p:sldId id="274" r:id="rId14"/>
    <p:sldId id="316" r:id="rId15"/>
    <p:sldId id="317" r:id="rId16"/>
    <p:sldId id="324" r:id="rId17"/>
    <p:sldId id="318" r:id="rId18"/>
    <p:sldId id="319" r:id="rId19"/>
    <p:sldId id="322" r:id="rId20"/>
    <p:sldId id="323" r:id="rId21"/>
    <p:sldId id="320" r:id="rId22"/>
    <p:sldId id="325" r:id="rId23"/>
    <p:sldId id="321" r:id="rId24"/>
    <p:sldId id="326" r:id="rId25"/>
    <p:sldId id="1170" r:id="rId26"/>
    <p:sldId id="1171" r:id="rId27"/>
    <p:sldId id="1172" r:id="rId28"/>
    <p:sldId id="1166" r:id="rId29"/>
    <p:sldId id="1169" r:id="rId30"/>
    <p:sldId id="1165" r:id="rId31"/>
    <p:sldId id="1176" r:id="rId32"/>
    <p:sldId id="275" r:id="rId33"/>
    <p:sldId id="279" r:id="rId34"/>
    <p:sldId id="280" r:id="rId35"/>
    <p:sldId id="281" r:id="rId36"/>
    <p:sldId id="282" r:id="rId37"/>
    <p:sldId id="1173" r:id="rId38"/>
    <p:sldId id="1174" r:id="rId39"/>
    <p:sldId id="265" r:id="rId40"/>
  </p:sldIdLst>
  <p:sldSz cx="12192000" cy="6858000"/>
  <p:notesSz cx="7010400" cy="9236075"/>
  <p:defaultTextStyle>
    <a:defPPr>
      <a:defRPr lang="en-US"/>
    </a:defPPr>
    <a:lvl1pPr algn="l" rtl="0" eaLnBrk="0" fontAlgn="base" hangingPunct="0">
      <a:spcBef>
        <a:spcPct val="0"/>
      </a:spcBef>
      <a:spcAft>
        <a:spcPct val="0"/>
      </a:spcAft>
      <a:defRPr kern="1200">
        <a:solidFill>
          <a:schemeClr val="tx1"/>
        </a:solidFill>
        <a:latin typeface="Arial" charset="0"/>
        <a:ea typeface="Arial" charset="0"/>
        <a:cs typeface="Arial" charset="0"/>
      </a:defRPr>
    </a:lvl1pPr>
    <a:lvl2pPr marL="457200" algn="l" rtl="0" eaLnBrk="0" fontAlgn="base" hangingPunct="0">
      <a:spcBef>
        <a:spcPct val="0"/>
      </a:spcBef>
      <a:spcAft>
        <a:spcPct val="0"/>
      </a:spcAft>
      <a:defRPr kern="1200">
        <a:solidFill>
          <a:schemeClr val="tx1"/>
        </a:solidFill>
        <a:latin typeface="Arial" charset="0"/>
        <a:ea typeface="Arial" charset="0"/>
        <a:cs typeface="Arial" charset="0"/>
      </a:defRPr>
    </a:lvl2pPr>
    <a:lvl3pPr marL="914400" algn="l" rtl="0" eaLnBrk="0" fontAlgn="base" hangingPunct="0">
      <a:spcBef>
        <a:spcPct val="0"/>
      </a:spcBef>
      <a:spcAft>
        <a:spcPct val="0"/>
      </a:spcAft>
      <a:defRPr kern="1200">
        <a:solidFill>
          <a:schemeClr val="tx1"/>
        </a:solidFill>
        <a:latin typeface="Arial" charset="0"/>
        <a:ea typeface="Arial" charset="0"/>
        <a:cs typeface="Arial" charset="0"/>
      </a:defRPr>
    </a:lvl3pPr>
    <a:lvl4pPr marL="1371600" algn="l" rtl="0" eaLnBrk="0" fontAlgn="base" hangingPunct="0">
      <a:spcBef>
        <a:spcPct val="0"/>
      </a:spcBef>
      <a:spcAft>
        <a:spcPct val="0"/>
      </a:spcAft>
      <a:defRPr kern="1200">
        <a:solidFill>
          <a:schemeClr val="tx1"/>
        </a:solidFill>
        <a:latin typeface="Arial" charset="0"/>
        <a:ea typeface="Arial" charset="0"/>
        <a:cs typeface="Arial" charset="0"/>
      </a:defRPr>
    </a:lvl4pPr>
    <a:lvl5pPr marL="1828800" algn="l" rtl="0" eaLnBrk="0" fontAlgn="base" hangingPunct="0">
      <a:spcBef>
        <a:spcPct val="0"/>
      </a:spcBef>
      <a:spcAft>
        <a:spcPct val="0"/>
      </a:spcAft>
      <a:defRPr kern="1200">
        <a:solidFill>
          <a:schemeClr val="tx1"/>
        </a:solidFill>
        <a:latin typeface="Arial" charset="0"/>
        <a:ea typeface="Arial" charset="0"/>
        <a:cs typeface="Arial" charset="0"/>
      </a:defRPr>
    </a:lvl5pPr>
    <a:lvl6pPr marL="2286000" algn="l" defTabSz="914400" rtl="0" eaLnBrk="1" latinLnBrk="0" hangingPunct="1">
      <a:defRPr kern="1200">
        <a:solidFill>
          <a:schemeClr val="tx1"/>
        </a:solidFill>
        <a:latin typeface="Arial" charset="0"/>
        <a:ea typeface="Arial" charset="0"/>
        <a:cs typeface="Arial" charset="0"/>
      </a:defRPr>
    </a:lvl6pPr>
    <a:lvl7pPr marL="2743200" algn="l" defTabSz="914400" rtl="0" eaLnBrk="1" latinLnBrk="0" hangingPunct="1">
      <a:defRPr kern="1200">
        <a:solidFill>
          <a:schemeClr val="tx1"/>
        </a:solidFill>
        <a:latin typeface="Arial" charset="0"/>
        <a:ea typeface="Arial" charset="0"/>
        <a:cs typeface="Arial" charset="0"/>
      </a:defRPr>
    </a:lvl7pPr>
    <a:lvl8pPr marL="3200400" algn="l" defTabSz="914400" rtl="0" eaLnBrk="1" latinLnBrk="0" hangingPunct="1">
      <a:defRPr kern="1200">
        <a:solidFill>
          <a:schemeClr val="tx1"/>
        </a:solidFill>
        <a:latin typeface="Arial" charset="0"/>
        <a:ea typeface="Arial" charset="0"/>
        <a:cs typeface="Arial" charset="0"/>
      </a:defRPr>
    </a:lvl8pPr>
    <a:lvl9pPr marL="3657600" algn="l" defTabSz="914400" rtl="0" eaLnBrk="1" latinLnBrk="0" hangingPunct="1">
      <a:defRPr kern="1200">
        <a:solidFill>
          <a:schemeClr val="tx1"/>
        </a:solidFill>
        <a:latin typeface="Arial" charset="0"/>
        <a:ea typeface="Arial" charset="0"/>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ynthia Smith" initials="CS" lastIdx="1" clrIdx="0">
    <p:extLst>
      <p:ext uri="{19B8F6BF-5375-455C-9EA6-DF929625EA0E}">
        <p15:presenceInfo xmlns:p15="http://schemas.microsoft.com/office/powerpoint/2012/main" userId="S-1-5-21-2089353548-586091369-612967298-226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213A"/>
    <a:srgbClr val="002642"/>
    <a:srgbClr val="002948"/>
    <a:srgbClr val="66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043" autoAdjust="0"/>
    <p:restoredTop sz="94715" autoAdjust="0"/>
  </p:normalViewPr>
  <p:slideViewPr>
    <p:cSldViewPr snapToGrid="0">
      <p:cViewPr varScale="1">
        <p:scale>
          <a:sx n="105" d="100"/>
          <a:sy n="105" d="100"/>
        </p:scale>
        <p:origin x="1230" y="96"/>
      </p:cViewPr>
      <p:guideLst>
        <p:guide orient="horz" pos="2160"/>
        <p:guide pos="3840"/>
      </p:guideLst>
    </p:cSldViewPr>
  </p:slideViewPr>
  <p:outlineViewPr>
    <p:cViewPr>
      <p:scale>
        <a:sx n="33" d="100"/>
        <a:sy n="33" d="100"/>
      </p:scale>
      <p:origin x="18" y="3894"/>
    </p:cViewPr>
  </p:outlineViewPr>
  <p:notesTextViewPr>
    <p:cViewPr>
      <p:scale>
        <a:sx n="3" d="2"/>
        <a:sy n="3" d="2"/>
      </p:scale>
      <p:origin x="0" y="0"/>
    </p:cViewPr>
  </p:notesTextViewPr>
  <p:sorterViewPr>
    <p:cViewPr>
      <p:scale>
        <a:sx n="100" d="100"/>
        <a:sy n="100" d="100"/>
      </p:scale>
      <p:origin x="0" y="-6096"/>
    </p:cViewPr>
  </p:sorterViewPr>
  <p:notesViewPr>
    <p:cSldViewPr snapToGrid="0">
      <p:cViewPr varScale="1">
        <p:scale>
          <a:sx n="58" d="100"/>
          <a:sy n="58" d="100"/>
        </p:scale>
        <p:origin x="3000" y="6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3407"/>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3407"/>
          </a:xfrm>
          <a:prstGeom prst="rect">
            <a:avLst/>
          </a:prstGeom>
        </p:spPr>
        <p:txBody>
          <a:bodyPr vert="horz" lIns="93177" tIns="46589" rIns="93177" bIns="46589" rtlCol="0"/>
          <a:lstStyle>
            <a:lvl1pPr algn="r">
              <a:defRPr sz="1200"/>
            </a:lvl1pPr>
          </a:lstStyle>
          <a:p>
            <a:fld id="{67D70C6E-433E-4DE0-A442-BBD3FA5FCB41}" type="datetime1">
              <a:rPr lang="en-US" smtClean="0"/>
              <a:t>10/6/2025</a:t>
            </a:fld>
            <a:endParaRPr lang="en-US"/>
          </a:p>
        </p:txBody>
      </p:sp>
      <p:sp>
        <p:nvSpPr>
          <p:cNvPr id="4" name="Footer Placeholder 3"/>
          <p:cNvSpPr>
            <a:spLocks noGrp="1"/>
          </p:cNvSpPr>
          <p:nvPr>
            <p:ph type="ftr" sz="quarter" idx="2"/>
          </p:nvPr>
        </p:nvSpPr>
        <p:spPr>
          <a:xfrm>
            <a:off x="0" y="8772669"/>
            <a:ext cx="3037840" cy="463406"/>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772669"/>
            <a:ext cx="3037840" cy="463406"/>
          </a:xfrm>
          <a:prstGeom prst="rect">
            <a:avLst/>
          </a:prstGeom>
        </p:spPr>
        <p:txBody>
          <a:bodyPr vert="horz" lIns="93177" tIns="46589" rIns="93177" bIns="46589" rtlCol="0" anchor="b"/>
          <a:lstStyle>
            <a:lvl1pPr algn="r">
              <a:defRPr sz="1200"/>
            </a:lvl1pPr>
          </a:lstStyle>
          <a:p>
            <a:fld id="{0CA35ECC-614D-4EBB-880C-21E1B2D55DAD}" type="slidenum">
              <a:rPr lang="en-US" smtClean="0"/>
              <a:pPr/>
              <a:t>‹#›</a:t>
            </a:fld>
            <a:endParaRPr lang="en-US"/>
          </a:p>
        </p:txBody>
      </p:sp>
    </p:spTree>
    <p:extLst>
      <p:ext uri="{BB962C8B-B14F-4D97-AF65-F5344CB8AC3E}">
        <p14:creationId xmlns:p14="http://schemas.microsoft.com/office/powerpoint/2010/main" val="3578165833"/>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3177" tIns="46589" rIns="93177" bIns="46589" rtlCol="0"/>
          <a:lstStyle>
            <a:lvl1pPr algn="l" eaLnBrk="1" hangingPunct="1">
              <a:defRPr sz="1200">
                <a:latin typeface="Arial" charset="0"/>
                <a:ea typeface="+mn-ea"/>
                <a:cs typeface="Arial" charset="0"/>
              </a:defRPr>
            </a:lvl1pPr>
          </a:lstStyle>
          <a:p>
            <a:pPr>
              <a:defRPr/>
            </a:pPr>
            <a:endParaRPr lang="en-US"/>
          </a:p>
        </p:txBody>
      </p:sp>
      <p:sp>
        <p:nvSpPr>
          <p:cNvPr id="3" name="Date Placeholder 2"/>
          <p:cNvSpPr>
            <a:spLocks noGrp="1"/>
          </p:cNvSpPr>
          <p:nvPr>
            <p:ph type="dt" idx="1"/>
          </p:nvPr>
        </p:nvSpPr>
        <p:spPr>
          <a:xfrm>
            <a:off x="3970938" y="0"/>
            <a:ext cx="3037840" cy="461804"/>
          </a:xfrm>
          <a:prstGeom prst="rect">
            <a:avLst/>
          </a:prstGeom>
        </p:spPr>
        <p:txBody>
          <a:bodyPr vert="horz" lIns="93177" tIns="46589" rIns="93177" bIns="46589" rtlCol="0"/>
          <a:lstStyle>
            <a:lvl1pPr algn="r" eaLnBrk="1" hangingPunct="1">
              <a:defRPr sz="1200">
                <a:latin typeface="Arial" charset="0"/>
                <a:ea typeface="+mn-ea"/>
                <a:cs typeface="Arial" charset="0"/>
              </a:defRPr>
            </a:lvl1pPr>
          </a:lstStyle>
          <a:p>
            <a:pPr>
              <a:defRPr/>
            </a:pPr>
            <a:fld id="{E4FBFA7E-7B56-44AB-890D-F26F7B59A641}" type="datetime1">
              <a:rPr lang="en-US" smtClean="0"/>
              <a:t>10/6/2025</a:t>
            </a:fld>
            <a:endParaRPr lang="en-US"/>
          </a:p>
        </p:txBody>
      </p:sp>
      <p:sp>
        <p:nvSpPr>
          <p:cNvPr id="4" name="Slide Image Placeholder 3"/>
          <p:cNvSpPr>
            <a:spLocks noGrp="1" noRot="1" noChangeAspect="1"/>
          </p:cNvSpPr>
          <p:nvPr>
            <p:ph type="sldImg" idx="2"/>
          </p:nvPr>
        </p:nvSpPr>
        <p:spPr>
          <a:xfrm>
            <a:off x="425450" y="692150"/>
            <a:ext cx="6159500" cy="3463925"/>
          </a:xfrm>
          <a:prstGeom prst="rect">
            <a:avLst/>
          </a:prstGeom>
          <a:noFill/>
          <a:ln w="12700">
            <a:solidFill>
              <a:prstClr val="black"/>
            </a:solidFill>
          </a:ln>
        </p:spPr>
        <p:txBody>
          <a:bodyPr vert="horz" lIns="93177" tIns="46589" rIns="93177" bIns="46589" rtlCol="0" anchor="ctr"/>
          <a:lstStyle/>
          <a:p>
            <a:pPr lvl="0"/>
            <a:endParaRPr lang="en-US" noProof="0"/>
          </a:p>
        </p:txBody>
      </p:sp>
      <p:sp>
        <p:nvSpPr>
          <p:cNvPr id="5" name="Notes Placeholder 4"/>
          <p:cNvSpPr>
            <a:spLocks noGrp="1"/>
          </p:cNvSpPr>
          <p:nvPr>
            <p:ph type="body" sz="quarter" idx="3"/>
          </p:nvPr>
        </p:nvSpPr>
        <p:spPr>
          <a:xfrm>
            <a:off x="701040" y="4387136"/>
            <a:ext cx="5608320" cy="4156234"/>
          </a:xfrm>
          <a:prstGeom prst="rect">
            <a:avLst/>
          </a:prstGeom>
        </p:spPr>
        <p:txBody>
          <a:bodyPr vert="horz" lIns="93177" tIns="46589" rIns="93177" bIns="46589"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772669"/>
            <a:ext cx="3037840" cy="461804"/>
          </a:xfrm>
          <a:prstGeom prst="rect">
            <a:avLst/>
          </a:prstGeom>
        </p:spPr>
        <p:txBody>
          <a:bodyPr vert="horz" lIns="93177" tIns="46589" rIns="93177" bIns="46589" rtlCol="0" anchor="b"/>
          <a:lstStyle>
            <a:lvl1pPr algn="l" eaLnBrk="1" hangingPunct="1">
              <a:defRPr sz="1200">
                <a:latin typeface="Arial" charset="0"/>
                <a:ea typeface="+mn-ea"/>
                <a:cs typeface="Arial" charset="0"/>
              </a:defRPr>
            </a:lvl1pPr>
          </a:lstStyle>
          <a:p>
            <a:pPr>
              <a:defRPr/>
            </a:pPr>
            <a:endParaRPr lang="en-US"/>
          </a:p>
        </p:txBody>
      </p:sp>
      <p:sp>
        <p:nvSpPr>
          <p:cNvPr id="7" name="Slide Number Placeholder 6"/>
          <p:cNvSpPr>
            <a:spLocks noGrp="1"/>
          </p:cNvSpPr>
          <p:nvPr>
            <p:ph type="sldNum" sz="quarter" idx="5"/>
          </p:nvPr>
        </p:nvSpPr>
        <p:spPr>
          <a:xfrm>
            <a:off x="3970938" y="8772669"/>
            <a:ext cx="3037840" cy="461804"/>
          </a:xfrm>
          <a:prstGeom prst="rect">
            <a:avLst/>
          </a:prstGeom>
        </p:spPr>
        <p:txBody>
          <a:bodyPr vert="horz" wrap="square" lIns="93177" tIns="46589" rIns="93177" bIns="46589" numCol="1" anchor="b" anchorCtr="0" compatLnSpc="1">
            <a:prstTxWarp prst="textNoShape">
              <a:avLst/>
            </a:prstTxWarp>
          </a:bodyPr>
          <a:lstStyle>
            <a:lvl1pPr algn="r" eaLnBrk="1" hangingPunct="1">
              <a:defRPr sz="1200" smtClean="0">
                <a:latin typeface="Arial" panose="020B0604020202020204" pitchFamily="34" charset="0"/>
                <a:ea typeface="+mn-ea"/>
                <a:cs typeface="Arial" panose="020B0604020202020204" pitchFamily="34" charset="0"/>
              </a:defRPr>
            </a:lvl1pPr>
          </a:lstStyle>
          <a:p>
            <a:pPr>
              <a:defRPr/>
            </a:pPr>
            <a:fld id="{88B7DA17-0A5D-214B-B22F-6E65C341BDBD}" type="slidenum">
              <a:rPr lang="en-US" altLang="en-US"/>
              <a:pPr>
                <a:defRPr/>
              </a:pPr>
              <a:t>‹#›</a:t>
            </a:fld>
            <a:endParaRPr lang="en-US" altLang="en-US"/>
          </a:p>
        </p:txBody>
      </p:sp>
    </p:spTree>
    <p:extLst>
      <p:ext uri="{BB962C8B-B14F-4D97-AF65-F5344CB8AC3E}">
        <p14:creationId xmlns:p14="http://schemas.microsoft.com/office/powerpoint/2010/main" val="336465782"/>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pPr>
              <a:defRPr/>
            </a:pPr>
            <a:fld id="{E4FBFA7E-7B56-44AB-890D-F26F7B59A641}" type="datetime1">
              <a:rPr lang="en-US" smtClean="0"/>
              <a:t>10/6/2025</a:t>
            </a:fld>
            <a:endParaRPr lang="en-US"/>
          </a:p>
        </p:txBody>
      </p:sp>
      <p:sp>
        <p:nvSpPr>
          <p:cNvPr id="5" name="Slide Number Placeholder 4"/>
          <p:cNvSpPr>
            <a:spLocks noGrp="1"/>
          </p:cNvSpPr>
          <p:nvPr>
            <p:ph type="sldNum" sz="quarter" idx="5"/>
          </p:nvPr>
        </p:nvSpPr>
        <p:spPr/>
        <p:txBody>
          <a:bodyPr/>
          <a:lstStyle/>
          <a:p>
            <a:pPr>
              <a:defRPr/>
            </a:pPr>
            <a:fld id="{88B7DA17-0A5D-214B-B22F-6E65C341BDBD}" type="slidenum">
              <a:rPr lang="en-US" altLang="en-US" smtClean="0"/>
              <a:pPr>
                <a:defRPr/>
              </a:pPr>
              <a:t>6</a:t>
            </a:fld>
            <a:endParaRPr lang="en-US" altLang="en-US"/>
          </a:p>
        </p:txBody>
      </p:sp>
    </p:spTree>
    <p:extLst>
      <p:ext uri="{BB962C8B-B14F-4D97-AF65-F5344CB8AC3E}">
        <p14:creationId xmlns:p14="http://schemas.microsoft.com/office/powerpoint/2010/main" val="21597682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pPr>
              <a:defRPr/>
            </a:pPr>
            <a:fld id="{E4FBFA7E-7B56-44AB-890D-F26F7B59A641}" type="datetime1">
              <a:rPr lang="en-US" smtClean="0"/>
              <a:t>10/6/2025</a:t>
            </a:fld>
            <a:endParaRPr lang="en-US" dirty="0"/>
          </a:p>
        </p:txBody>
      </p:sp>
      <p:sp>
        <p:nvSpPr>
          <p:cNvPr id="5" name="Slide Number Placeholder 4"/>
          <p:cNvSpPr>
            <a:spLocks noGrp="1"/>
          </p:cNvSpPr>
          <p:nvPr>
            <p:ph type="sldNum" sz="quarter" idx="5"/>
          </p:nvPr>
        </p:nvSpPr>
        <p:spPr/>
        <p:txBody>
          <a:bodyPr/>
          <a:lstStyle/>
          <a:p>
            <a:pPr>
              <a:defRPr/>
            </a:pPr>
            <a:fld id="{88B7DA17-0A5D-214B-B22F-6E65C341BDBD}" type="slidenum">
              <a:rPr lang="en-US" altLang="en-US" smtClean="0"/>
              <a:pPr>
                <a:defRPr/>
              </a:pPr>
              <a:t>25</a:t>
            </a:fld>
            <a:endParaRPr lang="en-US" altLang="en-US" dirty="0"/>
          </a:p>
        </p:txBody>
      </p:sp>
    </p:spTree>
    <p:extLst>
      <p:ext uri="{BB962C8B-B14F-4D97-AF65-F5344CB8AC3E}">
        <p14:creationId xmlns:p14="http://schemas.microsoft.com/office/powerpoint/2010/main" val="26699861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pPr>
              <a:defRPr/>
            </a:pPr>
            <a:fld id="{E4FBFA7E-7B56-44AB-890D-F26F7B59A641}" type="datetime1">
              <a:rPr lang="en-US" smtClean="0"/>
              <a:t>10/6/2025</a:t>
            </a:fld>
            <a:endParaRPr lang="en-US" dirty="0"/>
          </a:p>
        </p:txBody>
      </p:sp>
      <p:sp>
        <p:nvSpPr>
          <p:cNvPr id="5" name="Slide Number Placeholder 4"/>
          <p:cNvSpPr>
            <a:spLocks noGrp="1"/>
          </p:cNvSpPr>
          <p:nvPr>
            <p:ph type="sldNum" sz="quarter" idx="5"/>
          </p:nvPr>
        </p:nvSpPr>
        <p:spPr/>
        <p:txBody>
          <a:bodyPr/>
          <a:lstStyle/>
          <a:p>
            <a:pPr>
              <a:defRPr/>
            </a:pPr>
            <a:fld id="{88B7DA17-0A5D-214B-B22F-6E65C341BDBD}" type="slidenum">
              <a:rPr lang="en-US" altLang="en-US" smtClean="0"/>
              <a:pPr>
                <a:defRPr/>
              </a:pPr>
              <a:t>26</a:t>
            </a:fld>
            <a:endParaRPr lang="en-US" altLang="en-US" dirty="0"/>
          </a:p>
        </p:txBody>
      </p:sp>
    </p:spTree>
    <p:extLst>
      <p:ext uri="{BB962C8B-B14F-4D97-AF65-F5344CB8AC3E}">
        <p14:creationId xmlns:p14="http://schemas.microsoft.com/office/powerpoint/2010/main" val="251498436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tif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tif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tif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tif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BE5FB5D8-8E48-4961-BDA0-B25CE54B2B16}"/>
              </a:ext>
            </a:extLst>
          </p:cNvPr>
          <p:cNvSpPr/>
          <p:nvPr userDrawn="1"/>
        </p:nvSpPr>
        <p:spPr>
          <a:xfrm>
            <a:off x="-1573" y="6398324"/>
            <a:ext cx="12207950" cy="457200"/>
          </a:xfrm>
          <a:prstGeom prst="rect">
            <a:avLst/>
          </a:prstGeom>
          <a:solidFill>
            <a:srgbClr val="00213A"/>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8" name="Rectangle 7"/>
          <p:cNvSpPr/>
          <p:nvPr/>
        </p:nvSpPr>
        <p:spPr>
          <a:xfrm>
            <a:off x="15" y="6334316"/>
            <a:ext cx="12188825" cy="64008"/>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Subtitle 2"/>
          <p:cNvSpPr>
            <a:spLocks noGrp="1"/>
          </p:cNvSpPr>
          <p:nvPr>
            <p:ph type="subTitle" idx="1"/>
          </p:nvPr>
        </p:nvSpPr>
        <p:spPr>
          <a:xfrm>
            <a:off x="1191491" y="4455619"/>
            <a:ext cx="9966960" cy="1826229"/>
          </a:xfrm>
        </p:spPr>
        <p:txBody>
          <a:bodyPr lIns="91440" rIns="91440" anchor="ctr">
            <a:normAutofit/>
          </a:bodyPr>
          <a:lstStyle>
            <a:lvl1pPr marL="0" indent="0" algn="ctr">
              <a:buNone/>
              <a:defRPr sz="2800" cap="small" spc="200" baseline="0">
                <a:solidFill>
                  <a:schemeClr val="tx1"/>
                </a:solidFill>
                <a:latin typeface="Arial" panose="020B0604020202020204" pitchFamily="34" charset="0"/>
                <a:cs typeface="Arial" panose="020B0604020202020204" pitchFamily="34"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a:t>Click to edit Master subtitle style</a:t>
            </a:r>
          </a:p>
        </p:txBody>
      </p:sp>
      <p:sp>
        <p:nvSpPr>
          <p:cNvPr id="4" name="Date Placeholder 3"/>
          <p:cNvSpPr>
            <a:spLocks noGrp="1"/>
          </p:cNvSpPr>
          <p:nvPr>
            <p:ph type="dt" sz="half" idx="10"/>
          </p:nvPr>
        </p:nvSpPr>
        <p:spPr>
          <a:xfrm>
            <a:off x="52125" y="6439250"/>
            <a:ext cx="2472271" cy="365125"/>
          </a:xfrm>
        </p:spPr>
        <p:txBody>
          <a:bodyPr/>
          <a:lstStyle/>
          <a:p>
            <a:pPr>
              <a:defRPr/>
            </a:pPr>
            <a:fld id="{16B476D2-207D-49CC-8099-103AECA06C83}" type="datetime1">
              <a:rPr lang="en-US" smtClean="0"/>
              <a:t>10/6/2025</a:t>
            </a:fld>
            <a:endParaRPr lang="en-US"/>
          </a:p>
        </p:txBody>
      </p:sp>
      <p:sp>
        <p:nvSpPr>
          <p:cNvPr id="5" name="Footer Placeholder 4"/>
          <p:cNvSpPr>
            <a:spLocks noGrp="1"/>
          </p:cNvSpPr>
          <p:nvPr>
            <p:ph type="ftr" sz="quarter" idx="11"/>
          </p:nvPr>
        </p:nvSpPr>
        <p:spPr>
          <a:xfrm>
            <a:off x="3717849" y="6444255"/>
            <a:ext cx="4822804" cy="365125"/>
          </a:xfrm>
        </p:spPr>
        <p:txBody>
          <a:bodyPr/>
          <a:lstStyle/>
          <a:p>
            <a:pPr>
              <a:defRPr/>
            </a:pPr>
            <a:endParaRPr lang="en-US" dirty="0"/>
          </a:p>
        </p:txBody>
      </p:sp>
      <p:sp>
        <p:nvSpPr>
          <p:cNvPr id="6" name="Slide Number Placeholder 5"/>
          <p:cNvSpPr>
            <a:spLocks noGrp="1"/>
          </p:cNvSpPr>
          <p:nvPr>
            <p:ph type="sldNum" sz="quarter" idx="12"/>
          </p:nvPr>
        </p:nvSpPr>
        <p:spPr>
          <a:xfrm>
            <a:off x="10835066" y="6439250"/>
            <a:ext cx="1312025" cy="365125"/>
          </a:xfrm>
        </p:spPr>
        <p:txBody>
          <a:bodyPr/>
          <a:lstStyle/>
          <a:p>
            <a:pPr>
              <a:defRPr/>
            </a:pPr>
            <a:fld id="{309FD654-8534-F84C-A3FE-EDD8E6038775}" type="slidenum">
              <a:rPr lang="en-US" altLang="en-US" smtClean="0"/>
              <a:pPr>
                <a:defRPr/>
              </a:pPr>
              <a:t>‹#›</a:t>
            </a:fld>
            <a:endParaRPr lang="en-US" altLang="en-US" dirty="0"/>
          </a:p>
        </p:txBody>
      </p:sp>
      <p:cxnSp>
        <p:nvCxnSpPr>
          <p:cNvPr id="9" name="Straight Connector 8"/>
          <p:cNvCxnSpPr/>
          <p:nvPr/>
        </p:nvCxnSpPr>
        <p:spPr>
          <a:xfrm>
            <a:off x="1155079" y="3604835"/>
            <a:ext cx="9875520" cy="0"/>
          </a:xfrm>
          <a:prstGeom prst="line">
            <a:avLst/>
          </a:prstGeom>
          <a:ln>
            <a:solidFill>
              <a:schemeClr val="accent2">
                <a:lumMod val="50000"/>
              </a:schemeClr>
            </a:solidFill>
          </a:ln>
        </p:spPr>
        <p:style>
          <a:lnRef idx="1">
            <a:schemeClr val="accent2"/>
          </a:lnRef>
          <a:fillRef idx="0">
            <a:schemeClr val="accent2"/>
          </a:fillRef>
          <a:effectRef idx="0">
            <a:schemeClr val="accent2"/>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471265" y="2982745"/>
            <a:ext cx="1262274" cy="1238806"/>
          </a:xfrm>
          <a:prstGeom prst="rect">
            <a:avLst/>
          </a:prstGeom>
        </p:spPr>
      </p:pic>
      <p:sp>
        <p:nvSpPr>
          <p:cNvPr id="12" name="Title 1"/>
          <p:cNvSpPr>
            <a:spLocks noGrp="1"/>
          </p:cNvSpPr>
          <p:nvPr>
            <p:ph type="ctrTitle"/>
          </p:nvPr>
        </p:nvSpPr>
        <p:spPr>
          <a:xfrm>
            <a:off x="-1573" y="490098"/>
            <a:ext cx="12188825" cy="2258580"/>
          </a:xfrm>
        </p:spPr>
        <p:txBody>
          <a:bodyPr anchor="b">
            <a:normAutofit/>
          </a:bodyPr>
          <a:lstStyle>
            <a:lvl1pPr algn="ctr">
              <a:lnSpc>
                <a:spcPct val="85000"/>
              </a:lnSpc>
              <a:defRPr sz="5400" cap="none" spc="-50" baseline="0">
                <a:solidFill>
                  <a:schemeClr val="tx1"/>
                </a:solidFill>
              </a:defRPr>
            </a:lvl1pPr>
          </a:lstStyle>
          <a:p>
            <a:r>
              <a:rPr lang="en-US" dirty="0"/>
              <a:t>Click to edit Master title style</a:t>
            </a:r>
          </a:p>
        </p:txBody>
      </p:sp>
      <p:sp>
        <p:nvSpPr>
          <p:cNvPr id="13" name="Rectangle 12">
            <a:extLst>
              <a:ext uri="{FF2B5EF4-FFF2-40B4-BE49-F238E27FC236}">
                <a16:creationId xmlns:a16="http://schemas.microsoft.com/office/drawing/2014/main" id="{EE6F0F06-596E-4CAC-BD7C-54363ED98C19}"/>
              </a:ext>
            </a:extLst>
          </p:cNvPr>
          <p:cNvSpPr/>
          <p:nvPr userDrawn="1"/>
        </p:nvSpPr>
        <p:spPr>
          <a:xfrm>
            <a:off x="15" y="-31111"/>
            <a:ext cx="12188825" cy="457200"/>
          </a:xfrm>
          <a:prstGeom prst="rect">
            <a:avLst/>
          </a:prstGeom>
          <a:solidFill>
            <a:srgbClr val="00213A"/>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 name="Rectangle 14">
            <a:extLst>
              <a:ext uri="{FF2B5EF4-FFF2-40B4-BE49-F238E27FC236}">
                <a16:creationId xmlns:a16="http://schemas.microsoft.com/office/drawing/2014/main" id="{A7BF9E3E-C54C-490B-9710-6DDD0AC7D0F4}"/>
              </a:ext>
            </a:extLst>
          </p:cNvPr>
          <p:cNvSpPr/>
          <p:nvPr userDrawn="1"/>
        </p:nvSpPr>
        <p:spPr>
          <a:xfrm>
            <a:off x="-1573" y="414548"/>
            <a:ext cx="12188825" cy="64008"/>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16" name="Picture 15">
            <a:extLst>
              <a:ext uri="{FF2B5EF4-FFF2-40B4-BE49-F238E27FC236}">
                <a16:creationId xmlns:a16="http://schemas.microsoft.com/office/drawing/2014/main" id="{5EB18D9F-40F8-403B-A358-ADD4D326AC2E}"/>
              </a:ext>
            </a:extLst>
          </p:cNvPr>
          <p:cNvPicPr>
            <a:picLocks noChangeAspect="1"/>
          </p:cNvPicPr>
          <p:nvPr userDrawn="1"/>
        </p:nvPicPr>
        <p:blipFill>
          <a:blip r:embed="rId3"/>
          <a:stretch>
            <a:fillRect/>
          </a:stretch>
        </p:blipFill>
        <p:spPr>
          <a:xfrm>
            <a:off x="4586401" y="2732373"/>
            <a:ext cx="3019197" cy="1885693"/>
          </a:xfrm>
          <a:prstGeom prst="rect">
            <a:avLst/>
          </a:prstGeom>
        </p:spPr>
      </p:pic>
    </p:spTree>
    <p:extLst>
      <p:ext uri="{BB962C8B-B14F-4D97-AF65-F5344CB8AC3E}">
        <p14:creationId xmlns:p14="http://schemas.microsoft.com/office/powerpoint/2010/main" val="1626725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00213A"/>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dirty="0"/>
              <a:t>Click to edit Master title style</a:t>
            </a:r>
          </a:p>
        </p:txBody>
      </p:sp>
      <p:sp>
        <p:nvSpPr>
          <p:cNvPr id="3" name="Content Placeholder 2"/>
          <p:cNvSpPr>
            <a:spLocks noGrp="1"/>
          </p:cNvSpPr>
          <p:nvPr>
            <p:ph idx="1"/>
          </p:nvPr>
        </p:nvSpPr>
        <p:spPr>
          <a:xfrm>
            <a:off x="4800600" y="731520"/>
            <a:ext cx="6492240" cy="5257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20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pPr>
              <a:defRPr/>
            </a:pPr>
            <a:fld id="{9F98BF5A-C9CA-4A7B-BE96-6D14FF0490BA}" type="datetime1">
              <a:rPr lang="en-US" smtClean="0"/>
              <a:t>10/6/2025</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pPr>
              <a:defRPr/>
            </a:pPr>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pPr>
              <a:defRPr/>
            </a:pPr>
            <a:fld id="{48302C07-B794-AA4B-B029-5CE1181A8995}" type="slidenum">
              <a:rPr lang="en-US" altLang="en-US" smtClean="0"/>
              <a:pPr>
                <a:defRPr/>
              </a:pPr>
              <a:t>‹#›</a:t>
            </a:fld>
            <a:endParaRPr lang="en-US" altLang="en-US"/>
          </a:p>
        </p:txBody>
      </p:sp>
      <p:pic>
        <p:nvPicPr>
          <p:cNvPr id="10" name="Picture 9">
            <a:extLst>
              <a:ext uri="{FF2B5EF4-FFF2-40B4-BE49-F238E27FC236}">
                <a16:creationId xmlns:a16="http://schemas.microsoft.com/office/drawing/2014/main" id="{5A24E448-BD8D-42D5-B11B-B9AD9746A237}"/>
              </a:ext>
            </a:extLst>
          </p:cNvPr>
          <p:cNvPicPr>
            <a:picLocks noChangeAspect="1"/>
          </p:cNvPicPr>
          <p:nvPr userDrawn="1"/>
        </p:nvPicPr>
        <p:blipFill>
          <a:blip r:embed="rId2"/>
          <a:stretch>
            <a:fillRect/>
          </a:stretch>
        </p:blipFill>
        <p:spPr>
          <a:xfrm>
            <a:off x="542849" y="3672795"/>
            <a:ext cx="3019197" cy="1885693"/>
          </a:xfrm>
          <a:prstGeom prst="rect">
            <a:avLst/>
          </a:prstGeom>
        </p:spPr>
      </p:pic>
    </p:spTree>
    <p:extLst>
      <p:ext uri="{BB962C8B-B14F-4D97-AF65-F5344CB8AC3E}">
        <p14:creationId xmlns:p14="http://schemas.microsoft.com/office/powerpoint/2010/main" val="33564706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spTree>
      <p:nvGrpSpPr>
        <p:cNvPr id="1" name=""/>
        <p:cNvGrpSpPr/>
        <p:nvPr/>
      </p:nvGrpSpPr>
      <p:grpSpPr>
        <a:xfrm>
          <a:off x="0" y="0"/>
          <a:ext cx="0" cy="0"/>
          <a:chOff x="0" y="0"/>
          <a:chExt cx="0" cy="0"/>
        </a:xfrm>
      </p:grpSpPr>
      <p:sp>
        <p:nvSpPr>
          <p:cNvPr id="8" name="Rectangle 7"/>
          <p:cNvSpPr/>
          <p:nvPr/>
        </p:nvSpPr>
        <p:spPr>
          <a:xfrm>
            <a:off x="0" y="4979084"/>
            <a:ext cx="12188825" cy="1905000"/>
          </a:xfrm>
          <a:prstGeom prst="rect">
            <a:avLst/>
          </a:prstGeom>
          <a:solidFill>
            <a:srgbClr val="00213A"/>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 y="4930348"/>
            <a:ext cx="12188825" cy="64008"/>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dirty="0"/>
              <a:t>Click to edit Master title style</a:t>
            </a:r>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20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pPr>
              <a:defRPr/>
            </a:pPr>
            <a:fld id="{B6C485AD-5933-4BF5-AE0F-952C69C5F09A}" type="datetime1">
              <a:rPr lang="en-US" smtClean="0"/>
              <a:t>10/6/2025</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71090409-A9A9-B54D-8AED-A8E3978958AC}" type="slidenum">
              <a:rPr lang="en-US" altLang="en-US" smtClean="0"/>
              <a:pPr>
                <a:defRPr/>
              </a:pPr>
              <a:t>‹#›</a:t>
            </a:fld>
            <a:endParaRPr lang="en-US" altLang="en-US"/>
          </a:p>
        </p:txBody>
      </p:sp>
    </p:spTree>
    <p:extLst>
      <p:ext uri="{BB962C8B-B14F-4D97-AF65-F5344CB8AC3E}">
        <p14:creationId xmlns:p14="http://schemas.microsoft.com/office/powerpoint/2010/main" val="33234797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lIns="45720" tIns="0" rIns="45720" bIns="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pPr>
              <a:defRPr/>
            </a:pPr>
            <a:fld id="{4C429B45-6D7A-4D9B-83BD-47D275730E87}" type="datetime1">
              <a:rPr lang="en-US" smtClean="0"/>
              <a:t>10/6/2025</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31021DF-0EE8-9F45-8D67-2BD5F91A5C8B}" type="slidenum">
              <a:rPr lang="en-US" altLang="en-US" smtClean="0"/>
              <a:pPr>
                <a:defRPr/>
              </a:pPr>
              <a:t>‹#›</a:t>
            </a:fld>
            <a:endParaRPr lang="en-US" altLang="en-US"/>
          </a:p>
        </p:txBody>
      </p:sp>
    </p:spTree>
    <p:extLst>
      <p:ext uri="{BB962C8B-B14F-4D97-AF65-F5344CB8AC3E}">
        <p14:creationId xmlns:p14="http://schemas.microsoft.com/office/powerpoint/2010/main" val="19935125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00213A"/>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pPr>
              <a:defRPr/>
            </a:pPr>
            <a:fld id="{393E3B19-8989-4705-A753-2F70F5C08195}" type="datetime1">
              <a:rPr lang="en-US" smtClean="0"/>
              <a:t>10/6/2025</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A8C1F0E-6CF3-8D4A-920E-500A099AF07C}" type="slidenum">
              <a:rPr lang="en-US" altLang="en-US" smtClean="0"/>
              <a:pPr>
                <a:defRPr/>
              </a:pPr>
              <a:t>‹#›</a:t>
            </a:fld>
            <a:endParaRPr lang="en-US" altLang="en-US"/>
          </a:p>
        </p:txBody>
      </p:sp>
    </p:spTree>
    <p:extLst>
      <p:ext uri="{BB962C8B-B14F-4D97-AF65-F5344CB8AC3E}">
        <p14:creationId xmlns:p14="http://schemas.microsoft.com/office/powerpoint/2010/main" val="10703677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Column w/Bar Headings">
    <p:spTree>
      <p:nvGrpSpPr>
        <p:cNvPr id="1" name=""/>
        <p:cNvGrpSpPr/>
        <p:nvPr/>
      </p:nvGrpSpPr>
      <p:grpSpPr>
        <a:xfrm>
          <a:off x="0" y="0"/>
          <a:ext cx="0" cy="0"/>
          <a:chOff x="0" y="0"/>
          <a:chExt cx="0" cy="0"/>
        </a:xfrm>
      </p:grpSpPr>
      <p:sp>
        <p:nvSpPr>
          <p:cNvPr id="6" name="Slide Number Placeholder 5"/>
          <p:cNvSpPr>
            <a:spLocks noGrp="1"/>
          </p:cNvSpPr>
          <p:nvPr>
            <p:ph type="sldNum" sz="quarter" idx="15"/>
          </p:nvPr>
        </p:nvSpPr>
        <p:spPr/>
        <p:txBody>
          <a:bodyPr/>
          <a:lstStyle>
            <a:lvl1pPr>
              <a:defRPr/>
            </a:lvl1pPr>
          </a:lstStyle>
          <a:p>
            <a:pPr>
              <a:defRPr/>
            </a:pPr>
            <a:fld id="{3F2C8EBD-0847-4131-A90B-3FC8F94D70B7}" type="slidenum">
              <a:rPr lang="en-US"/>
              <a:pPr>
                <a:defRPr/>
              </a:pPr>
              <a:t>‹#›</a:t>
            </a:fld>
            <a:endParaRPr lang="en-US" dirty="0"/>
          </a:p>
        </p:txBody>
      </p:sp>
      <p:sp>
        <p:nvSpPr>
          <p:cNvPr id="12" name="Content Placeholder 8"/>
          <p:cNvSpPr>
            <a:spLocks noGrp="1"/>
          </p:cNvSpPr>
          <p:nvPr>
            <p:ph sz="quarter" idx="19"/>
          </p:nvPr>
        </p:nvSpPr>
        <p:spPr>
          <a:xfrm>
            <a:off x="720259" y="1554038"/>
            <a:ext cx="5252597" cy="1874963"/>
          </a:xfrm>
          <a:prstGeom prst="rect">
            <a:avLst/>
          </a:prstGeom>
        </p:spPr>
        <p:txBody>
          <a:bodyPr/>
          <a:lstStyle>
            <a:lvl1pPr marL="236538" indent="-236538">
              <a:lnSpc>
                <a:spcPct val="130000"/>
              </a:lnSpc>
              <a:spcBef>
                <a:spcPts val="0"/>
              </a:spcBef>
              <a:buClr>
                <a:srgbClr val="00338D"/>
              </a:buClr>
              <a:buFont typeface="Arial" panose="020B0604020202020204" pitchFamily="34" charset="0"/>
              <a:buChar char="•"/>
              <a:defRPr sz="1400">
                <a:solidFill>
                  <a:schemeClr val="tx1">
                    <a:lumMod val="65000"/>
                    <a:lumOff val="35000"/>
                  </a:schemeClr>
                </a:solidFill>
                <a:latin typeface="Calibri" panose="020F0502020204030204" pitchFamily="34" charset="0"/>
                <a:cs typeface="Calibri" panose="020F0502020204030204" pitchFamily="34" charset="0"/>
              </a:defRPr>
            </a:lvl1pPr>
            <a:lvl2pPr marL="508000" indent="-220663">
              <a:lnSpc>
                <a:spcPct val="130000"/>
              </a:lnSpc>
              <a:spcBef>
                <a:spcPts val="0"/>
              </a:spcBef>
              <a:buFont typeface="Arial" panose="020B0604020202020204" pitchFamily="34" charset="0"/>
              <a:buChar char="•"/>
              <a:defRPr sz="1400">
                <a:solidFill>
                  <a:schemeClr val="tx1">
                    <a:lumMod val="65000"/>
                    <a:lumOff val="35000"/>
                  </a:schemeClr>
                </a:solidFill>
                <a:latin typeface="Calibri" panose="020F0502020204030204" pitchFamily="34" charset="0"/>
                <a:cs typeface="Calibri" panose="020F0502020204030204" pitchFamily="34" charset="0"/>
              </a:defRPr>
            </a:lvl2pPr>
            <a:lvl3pPr marL="795338" indent="-219075">
              <a:lnSpc>
                <a:spcPct val="130000"/>
              </a:lnSpc>
              <a:spcBef>
                <a:spcPts val="0"/>
              </a:spcBef>
              <a:buFont typeface="Courier New" pitchFamily="49" charset="0"/>
              <a:buChar char="o"/>
              <a:defRPr sz="1400">
                <a:solidFill>
                  <a:schemeClr val="tx1">
                    <a:lumMod val="65000"/>
                    <a:lumOff val="35000"/>
                  </a:schemeClr>
                </a:solidFill>
                <a:latin typeface="Calibri" panose="020F0502020204030204" pitchFamily="34" charset="0"/>
                <a:cs typeface="Calibri" panose="020F0502020204030204" pitchFamily="34" charset="0"/>
              </a:defRPr>
            </a:lvl3pPr>
          </a:lstStyle>
          <a:p>
            <a:pPr lvl="0"/>
            <a:r>
              <a:rPr lang="en-US" dirty="0"/>
              <a:t>Click to edit Master text styles</a:t>
            </a:r>
          </a:p>
          <a:p>
            <a:pPr lvl="1"/>
            <a:r>
              <a:rPr lang="en-US" dirty="0"/>
              <a:t>Second level</a:t>
            </a:r>
          </a:p>
          <a:p>
            <a:pPr lvl="2"/>
            <a:r>
              <a:rPr lang="en-US" dirty="0"/>
              <a:t>Third level</a:t>
            </a:r>
          </a:p>
        </p:txBody>
      </p:sp>
      <p:sp>
        <p:nvSpPr>
          <p:cNvPr id="13" name="Content Placeholder 8"/>
          <p:cNvSpPr>
            <a:spLocks noGrp="1"/>
          </p:cNvSpPr>
          <p:nvPr>
            <p:ph sz="quarter" idx="21"/>
          </p:nvPr>
        </p:nvSpPr>
        <p:spPr>
          <a:xfrm>
            <a:off x="6210424" y="1554038"/>
            <a:ext cx="5252597" cy="1874963"/>
          </a:xfrm>
          <a:prstGeom prst="rect">
            <a:avLst/>
          </a:prstGeom>
        </p:spPr>
        <p:txBody>
          <a:bodyPr/>
          <a:lstStyle>
            <a:lvl1pPr marL="236538" indent="-236538">
              <a:lnSpc>
                <a:spcPct val="130000"/>
              </a:lnSpc>
              <a:spcBef>
                <a:spcPts val="0"/>
              </a:spcBef>
              <a:buClr>
                <a:srgbClr val="00338D"/>
              </a:buClr>
              <a:buFont typeface="Arial" panose="020B0604020202020204" pitchFamily="34" charset="0"/>
              <a:buChar char="•"/>
              <a:defRPr sz="1400">
                <a:solidFill>
                  <a:schemeClr val="tx1">
                    <a:lumMod val="65000"/>
                    <a:lumOff val="35000"/>
                  </a:schemeClr>
                </a:solidFill>
                <a:latin typeface="Calibri" panose="020F0502020204030204" pitchFamily="34" charset="0"/>
                <a:cs typeface="Calibri" panose="020F0502020204030204" pitchFamily="34" charset="0"/>
              </a:defRPr>
            </a:lvl1pPr>
            <a:lvl2pPr marL="508000" indent="-220663">
              <a:lnSpc>
                <a:spcPct val="130000"/>
              </a:lnSpc>
              <a:spcBef>
                <a:spcPts val="0"/>
              </a:spcBef>
              <a:buFont typeface="Arial" panose="020B0604020202020204" pitchFamily="34" charset="0"/>
              <a:buChar char="•"/>
              <a:defRPr sz="1400">
                <a:solidFill>
                  <a:schemeClr val="tx1">
                    <a:lumMod val="65000"/>
                    <a:lumOff val="35000"/>
                  </a:schemeClr>
                </a:solidFill>
                <a:latin typeface="Calibri" panose="020F0502020204030204" pitchFamily="34" charset="0"/>
                <a:cs typeface="Calibri" panose="020F0502020204030204" pitchFamily="34" charset="0"/>
              </a:defRPr>
            </a:lvl2pPr>
            <a:lvl3pPr marL="795338" indent="-219075">
              <a:lnSpc>
                <a:spcPct val="130000"/>
              </a:lnSpc>
              <a:spcBef>
                <a:spcPts val="0"/>
              </a:spcBef>
              <a:buFont typeface="Courier New" pitchFamily="49" charset="0"/>
              <a:buChar char="o"/>
              <a:defRPr sz="1400">
                <a:solidFill>
                  <a:schemeClr val="tx1">
                    <a:lumMod val="65000"/>
                    <a:lumOff val="35000"/>
                  </a:schemeClr>
                </a:solidFill>
                <a:latin typeface="Calibri" panose="020F0502020204030204" pitchFamily="34" charset="0"/>
                <a:cs typeface="Calibri" panose="020F0502020204030204" pitchFamily="34" charset="0"/>
              </a:defRPr>
            </a:lvl3pPr>
          </a:lstStyle>
          <a:p>
            <a:pPr lvl="0"/>
            <a:r>
              <a:rPr lang="en-US" dirty="0"/>
              <a:t>Click to edit Master text styles</a:t>
            </a:r>
          </a:p>
          <a:p>
            <a:pPr lvl="1"/>
            <a:r>
              <a:rPr lang="en-US" dirty="0"/>
              <a:t>Second level</a:t>
            </a:r>
          </a:p>
          <a:p>
            <a:pPr lvl="2"/>
            <a:r>
              <a:rPr lang="en-US" dirty="0"/>
              <a:t>Third level</a:t>
            </a:r>
          </a:p>
        </p:txBody>
      </p:sp>
      <p:sp>
        <p:nvSpPr>
          <p:cNvPr id="14" name="Text Placeholder 2"/>
          <p:cNvSpPr>
            <a:spLocks noGrp="1"/>
          </p:cNvSpPr>
          <p:nvPr>
            <p:ph type="body" sz="quarter" idx="22"/>
          </p:nvPr>
        </p:nvSpPr>
        <p:spPr>
          <a:xfrm>
            <a:off x="720259" y="1240004"/>
            <a:ext cx="5252597" cy="286232"/>
          </a:xfrm>
          <a:prstGeom prst="rect">
            <a:avLst/>
          </a:prstGeom>
          <a:solidFill>
            <a:srgbClr val="00338D"/>
          </a:solidFill>
        </p:spPr>
        <p:txBody>
          <a:bodyPr wrap="square" anchor="b">
            <a:spAutoFit/>
          </a:bodyPr>
          <a:lstStyle>
            <a:lvl1pPr marL="50800" indent="0">
              <a:buFontTx/>
              <a:buNone/>
              <a:defRPr sz="1400" b="1" baseline="0">
                <a:solidFill>
                  <a:schemeClr val="bg1"/>
                </a:solidFill>
                <a:latin typeface="Calibri" panose="020F0502020204030204" pitchFamily="34" charset="0"/>
                <a:cs typeface="Calibri" panose="020F0502020204030204" pitchFamily="34" charset="0"/>
              </a:defRPr>
            </a:lvl1pPr>
          </a:lstStyle>
          <a:p>
            <a:pPr lvl="0"/>
            <a:endParaRPr lang="en-US" dirty="0"/>
          </a:p>
        </p:txBody>
      </p:sp>
      <p:sp>
        <p:nvSpPr>
          <p:cNvPr id="15" name="Text Placeholder 2"/>
          <p:cNvSpPr>
            <a:spLocks noGrp="1"/>
          </p:cNvSpPr>
          <p:nvPr>
            <p:ph type="body" sz="quarter" idx="23"/>
          </p:nvPr>
        </p:nvSpPr>
        <p:spPr>
          <a:xfrm>
            <a:off x="6210424" y="1240004"/>
            <a:ext cx="5252597" cy="286232"/>
          </a:xfrm>
          <a:prstGeom prst="rect">
            <a:avLst/>
          </a:prstGeom>
          <a:solidFill>
            <a:srgbClr val="00338D"/>
          </a:solidFill>
        </p:spPr>
        <p:txBody>
          <a:bodyPr wrap="square" anchor="b">
            <a:spAutoFit/>
          </a:bodyPr>
          <a:lstStyle>
            <a:lvl1pPr marL="50800" indent="0">
              <a:buFontTx/>
              <a:buNone/>
              <a:defRPr sz="1400" b="1" baseline="0">
                <a:solidFill>
                  <a:schemeClr val="bg1"/>
                </a:solidFill>
                <a:latin typeface="Calibri" panose="020F0502020204030204" pitchFamily="34" charset="0"/>
                <a:cs typeface="Calibri" panose="020F0502020204030204" pitchFamily="34" charset="0"/>
              </a:defRPr>
            </a:lvl1pPr>
          </a:lstStyle>
          <a:p>
            <a:pPr lvl="0"/>
            <a:endParaRPr lang="en-US" dirty="0"/>
          </a:p>
        </p:txBody>
      </p:sp>
      <p:sp>
        <p:nvSpPr>
          <p:cNvPr id="11" name="Text Placeholder 10">
            <a:extLst>
              <a:ext uri="{FF2B5EF4-FFF2-40B4-BE49-F238E27FC236}">
                <a16:creationId xmlns:a16="http://schemas.microsoft.com/office/drawing/2014/main" id="{D9953125-DC55-4EDC-948A-6529B347D636}"/>
              </a:ext>
            </a:extLst>
          </p:cNvPr>
          <p:cNvSpPr>
            <a:spLocks noGrp="1"/>
          </p:cNvSpPr>
          <p:nvPr>
            <p:ph type="body" sz="quarter" idx="20" hasCustomPrompt="1"/>
          </p:nvPr>
        </p:nvSpPr>
        <p:spPr>
          <a:xfrm>
            <a:off x="644103" y="669845"/>
            <a:ext cx="10772867" cy="346364"/>
          </a:xfrm>
          <a:prstGeom prst="rect">
            <a:avLst/>
          </a:prstGeom>
        </p:spPr>
        <p:txBody>
          <a:bodyPr vert="horz" anchor="t" anchorCtr="0"/>
          <a:lstStyle>
            <a:lvl1pPr marL="0" indent="0">
              <a:spcBef>
                <a:spcPts val="0"/>
              </a:spcBef>
              <a:buNone/>
              <a:defRPr sz="1600" b="1">
                <a:solidFill>
                  <a:schemeClr val="tx1">
                    <a:lumMod val="65000"/>
                    <a:lumOff val="35000"/>
                  </a:schemeClr>
                </a:solidFill>
                <a:latin typeface="+mj-lt"/>
                <a:cs typeface="Arial" panose="020B0604020202020204" pitchFamily="34" charset="0"/>
              </a:defRPr>
            </a:lvl1pPr>
            <a:lvl2pPr>
              <a:defRPr sz="1200">
                <a:solidFill>
                  <a:srgbClr val="5E5C60"/>
                </a:solidFill>
                <a:latin typeface="+mj-lt"/>
              </a:defRPr>
            </a:lvl2pPr>
            <a:lvl3pPr>
              <a:defRPr sz="1200">
                <a:solidFill>
                  <a:srgbClr val="5E5C60"/>
                </a:solidFill>
                <a:latin typeface="+mj-lt"/>
              </a:defRPr>
            </a:lvl3pPr>
            <a:lvl4pPr>
              <a:defRPr sz="1200">
                <a:solidFill>
                  <a:srgbClr val="5E5C60"/>
                </a:solidFill>
                <a:latin typeface="+mj-lt"/>
              </a:defRPr>
            </a:lvl4pPr>
            <a:lvl5pPr>
              <a:defRPr sz="1200">
                <a:solidFill>
                  <a:srgbClr val="5E5C60"/>
                </a:solidFill>
                <a:latin typeface="+mj-lt"/>
              </a:defRPr>
            </a:lvl5pPr>
          </a:lstStyle>
          <a:p>
            <a:pPr lvl="0"/>
            <a:r>
              <a:rPr lang="en-US" dirty="0"/>
              <a:t>Click to Add Subtitle</a:t>
            </a:r>
          </a:p>
        </p:txBody>
      </p:sp>
      <p:sp>
        <p:nvSpPr>
          <p:cNvPr id="17" name="Text Placeholder 10">
            <a:extLst>
              <a:ext uri="{FF2B5EF4-FFF2-40B4-BE49-F238E27FC236}">
                <a16:creationId xmlns:a16="http://schemas.microsoft.com/office/drawing/2014/main" id="{8B048EBB-D3EF-41F0-971B-CCA4645FEF06}"/>
              </a:ext>
            </a:extLst>
          </p:cNvPr>
          <p:cNvSpPr>
            <a:spLocks noGrp="1"/>
          </p:cNvSpPr>
          <p:nvPr>
            <p:ph type="body" sz="quarter" idx="17" hasCustomPrompt="1"/>
          </p:nvPr>
        </p:nvSpPr>
        <p:spPr>
          <a:xfrm>
            <a:off x="503583" y="178346"/>
            <a:ext cx="11009807" cy="420419"/>
          </a:xfrm>
          <a:prstGeom prst="rect">
            <a:avLst/>
          </a:prstGeom>
        </p:spPr>
        <p:txBody>
          <a:bodyPr vert="horz" anchor="b" anchorCtr="0"/>
          <a:lstStyle>
            <a:lvl1pPr marL="0" indent="0">
              <a:spcBef>
                <a:spcPts val="0"/>
              </a:spcBef>
              <a:buNone/>
              <a:defRPr sz="2000" b="1" baseline="0">
                <a:solidFill>
                  <a:srgbClr val="00338D"/>
                </a:solidFill>
                <a:latin typeface="+mj-lt"/>
              </a:defRPr>
            </a:lvl1pPr>
            <a:lvl2pPr>
              <a:defRPr sz="1200">
                <a:solidFill>
                  <a:srgbClr val="5E5C60"/>
                </a:solidFill>
                <a:latin typeface="+mj-lt"/>
              </a:defRPr>
            </a:lvl2pPr>
            <a:lvl3pPr>
              <a:defRPr sz="1200">
                <a:solidFill>
                  <a:srgbClr val="5E5C60"/>
                </a:solidFill>
                <a:latin typeface="+mj-lt"/>
              </a:defRPr>
            </a:lvl3pPr>
            <a:lvl4pPr>
              <a:defRPr sz="1200">
                <a:solidFill>
                  <a:srgbClr val="5E5C60"/>
                </a:solidFill>
                <a:latin typeface="+mj-lt"/>
              </a:defRPr>
            </a:lvl4pPr>
            <a:lvl5pPr>
              <a:defRPr sz="1200">
                <a:solidFill>
                  <a:srgbClr val="5E5C60"/>
                </a:solidFill>
                <a:latin typeface="+mj-lt"/>
              </a:defRPr>
            </a:lvl5pPr>
          </a:lstStyle>
          <a:p>
            <a:pPr lvl="0"/>
            <a:r>
              <a:rPr lang="en-US" dirty="0"/>
              <a:t>Click to Add Slide Title</a:t>
            </a:r>
          </a:p>
        </p:txBody>
      </p:sp>
      <p:sp>
        <p:nvSpPr>
          <p:cNvPr id="18" name="Text Placeholder 2">
            <a:extLst>
              <a:ext uri="{FF2B5EF4-FFF2-40B4-BE49-F238E27FC236}">
                <a16:creationId xmlns:a16="http://schemas.microsoft.com/office/drawing/2014/main" id="{4027CC35-39E2-48A6-8F40-E8DA21956BCB}"/>
              </a:ext>
            </a:extLst>
          </p:cNvPr>
          <p:cNvSpPr>
            <a:spLocks noGrp="1"/>
          </p:cNvSpPr>
          <p:nvPr>
            <p:ph type="body" sz="quarter" idx="24" hasCustomPrompt="1"/>
          </p:nvPr>
        </p:nvSpPr>
        <p:spPr>
          <a:xfrm>
            <a:off x="644103" y="5881546"/>
            <a:ext cx="10835363" cy="327538"/>
          </a:xfrm>
          <a:prstGeom prst="rect">
            <a:avLst/>
          </a:prstGeom>
        </p:spPr>
        <p:txBody>
          <a:bodyPr anchor="b"/>
          <a:lstStyle>
            <a:lvl1pPr marL="0" indent="0">
              <a:spcBef>
                <a:spcPts val="0"/>
              </a:spcBef>
              <a:buFontTx/>
              <a:buNone/>
              <a:defRPr sz="900" baseline="0">
                <a:solidFill>
                  <a:schemeClr val="tx1">
                    <a:lumMod val="65000"/>
                    <a:lumOff val="35000"/>
                  </a:schemeClr>
                </a:solidFill>
                <a:latin typeface="Calibri" panose="020F0502020204030204" pitchFamily="34" charset="0"/>
                <a:cs typeface="Calibri" panose="020F0502020204030204" pitchFamily="34" charset="0"/>
              </a:defRPr>
            </a:lvl1pPr>
            <a:lvl2pPr marL="0" indent="0">
              <a:spcBef>
                <a:spcPts val="0"/>
              </a:spcBef>
              <a:buFontTx/>
              <a:buNone/>
              <a:defRPr sz="1000">
                <a:latin typeface="Arial" pitchFamily="34" charset="0"/>
                <a:cs typeface="Arial" pitchFamily="34" charset="0"/>
              </a:defRPr>
            </a:lvl2pPr>
            <a:lvl3pPr marL="0" indent="0">
              <a:spcBef>
                <a:spcPts val="0"/>
              </a:spcBef>
              <a:buFontTx/>
              <a:buNone/>
              <a:defRPr sz="1000">
                <a:latin typeface="Arial" pitchFamily="34" charset="0"/>
                <a:cs typeface="Arial" pitchFamily="34" charset="0"/>
              </a:defRPr>
            </a:lvl3pPr>
            <a:lvl4pPr marL="0" indent="0">
              <a:spcBef>
                <a:spcPts val="0"/>
              </a:spcBef>
              <a:buFontTx/>
              <a:buNone/>
              <a:defRPr sz="1000">
                <a:latin typeface="Arial" pitchFamily="34" charset="0"/>
                <a:cs typeface="Arial" pitchFamily="34" charset="0"/>
              </a:defRPr>
            </a:lvl4pPr>
            <a:lvl5pPr marL="0" indent="0">
              <a:spcBef>
                <a:spcPts val="0"/>
              </a:spcBef>
              <a:buFontTx/>
              <a:buNone/>
              <a:defRPr sz="1000">
                <a:latin typeface="Arial" pitchFamily="34" charset="0"/>
                <a:cs typeface="Arial" pitchFamily="34" charset="0"/>
              </a:defRPr>
            </a:lvl5pPr>
          </a:lstStyle>
          <a:p>
            <a:pPr lvl="0"/>
            <a:r>
              <a:rPr lang="en-US" dirty="0"/>
              <a:t>Click to Add Sources and Notes </a:t>
            </a:r>
          </a:p>
        </p:txBody>
      </p:sp>
      <p:sp>
        <p:nvSpPr>
          <p:cNvPr id="22" name="Content Placeholder 8">
            <a:extLst>
              <a:ext uri="{FF2B5EF4-FFF2-40B4-BE49-F238E27FC236}">
                <a16:creationId xmlns:a16="http://schemas.microsoft.com/office/drawing/2014/main" id="{3322991A-3F99-4725-B328-A49D5BB29C8D}"/>
              </a:ext>
            </a:extLst>
          </p:cNvPr>
          <p:cNvSpPr>
            <a:spLocks noGrp="1"/>
          </p:cNvSpPr>
          <p:nvPr>
            <p:ph sz="quarter" idx="25"/>
          </p:nvPr>
        </p:nvSpPr>
        <p:spPr>
          <a:xfrm>
            <a:off x="720259" y="3885582"/>
            <a:ext cx="5252597" cy="1874963"/>
          </a:xfrm>
          <a:prstGeom prst="rect">
            <a:avLst/>
          </a:prstGeom>
        </p:spPr>
        <p:txBody>
          <a:bodyPr/>
          <a:lstStyle>
            <a:lvl1pPr marL="236538" indent="-236538">
              <a:lnSpc>
                <a:spcPct val="130000"/>
              </a:lnSpc>
              <a:spcBef>
                <a:spcPts val="0"/>
              </a:spcBef>
              <a:buClr>
                <a:srgbClr val="00338D"/>
              </a:buClr>
              <a:buFont typeface="Arial" panose="020B0604020202020204" pitchFamily="34" charset="0"/>
              <a:buChar char="•"/>
              <a:defRPr sz="1400">
                <a:solidFill>
                  <a:schemeClr val="tx1">
                    <a:lumMod val="65000"/>
                    <a:lumOff val="35000"/>
                  </a:schemeClr>
                </a:solidFill>
                <a:latin typeface="Calibri" panose="020F0502020204030204" pitchFamily="34" charset="0"/>
                <a:cs typeface="Calibri" panose="020F0502020204030204" pitchFamily="34" charset="0"/>
              </a:defRPr>
            </a:lvl1pPr>
            <a:lvl2pPr marL="508000" indent="-220663">
              <a:lnSpc>
                <a:spcPct val="130000"/>
              </a:lnSpc>
              <a:spcBef>
                <a:spcPts val="0"/>
              </a:spcBef>
              <a:buFont typeface="Arial" panose="020B0604020202020204" pitchFamily="34" charset="0"/>
              <a:buChar char="•"/>
              <a:defRPr sz="1400">
                <a:solidFill>
                  <a:schemeClr val="tx1">
                    <a:lumMod val="65000"/>
                    <a:lumOff val="35000"/>
                  </a:schemeClr>
                </a:solidFill>
                <a:latin typeface="Calibri" panose="020F0502020204030204" pitchFamily="34" charset="0"/>
                <a:cs typeface="Calibri" panose="020F0502020204030204" pitchFamily="34" charset="0"/>
              </a:defRPr>
            </a:lvl2pPr>
            <a:lvl3pPr marL="795338" indent="-219075">
              <a:lnSpc>
                <a:spcPct val="130000"/>
              </a:lnSpc>
              <a:spcBef>
                <a:spcPts val="0"/>
              </a:spcBef>
              <a:buFont typeface="Courier New" pitchFamily="49" charset="0"/>
              <a:buChar char="o"/>
              <a:defRPr sz="1400">
                <a:solidFill>
                  <a:schemeClr val="tx1">
                    <a:lumMod val="65000"/>
                    <a:lumOff val="35000"/>
                  </a:schemeClr>
                </a:solidFill>
                <a:latin typeface="Calibri" panose="020F0502020204030204" pitchFamily="34" charset="0"/>
                <a:cs typeface="Calibri" panose="020F0502020204030204" pitchFamily="34" charset="0"/>
              </a:defRPr>
            </a:lvl3pPr>
          </a:lstStyle>
          <a:p>
            <a:pPr lvl="0"/>
            <a:r>
              <a:rPr lang="en-US" dirty="0"/>
              <a:t>Click to edit Master text styles</a:t>
            </a:r>
          </a:p>
          <a:p>
            <a:pPr lvl="1"/>
            <a:r>
              <a:rPr lang="en-US" dirty="0"/>
              <a:t>Second level</a:t>
            </a:r>
          </a:p>
          <a:p>
            <a:pPr lvl="2"/>
            <a:r>
              <a:rPr lang="en-US" dirty="0"/>
              <a:t>Third level</a:t>
            </a:r>
          </a:p>
        </p:txBody>
      </p:sp>
      <p:sp>
        <p:nvSpPr>
          <p:cNvPr id="23" name="Content Placeholder 8">
            <a:extLst>
              <a:ext uri="{FF2B5EF4-FFF2-40B4-BE49-F238E27FC236}">
                <a16:creationId xmlns:a16="http://schemas.microsoft.com/office/drawing/2014/main" id="{A2DDC089-9997-4771-B759-E634E2A1260C}"/>
              </a:ext>
            </a:extLst>
          </p:cNvPr>
          <p:cNvSpPr>
            <a:spLocks noGrp="1"/>
          </p:cNvSpPr>
          <p:nvPr>
            <p:ph sz="quarter" idx="26"/>
          </p:nvPr>
        </p:nvSpPr>
        <p:spPr>
          <a:xfrm>
            <a:off x="6210424" y="3885582"/>
            <a:ext cx="5252597" cy="1874963"/>
          </a:xfrm>
          <a:prstGeom prst="rect">
            <a:avLst/>
          </a:prstGeom>
        </p:spPr>
        <p:txBody>
          <a:bodyPr/>
          <a:lstStyle>
            <a:lvl1pPr marL="236538" indent="-236538">
              <a:lnSpc>
                <a:spcPct val="130000"/>
              </a:lnSpc>
              <a:spcBef>
                <a:spcPts val="0"/>
              </a:spcBef>
              <a:buClr>
                <a:srgbClr val="00338D"/>
              </a:buClr>
              <a:buFont typeface="Arial" panose="020B0604020202020204" pitchFamily="34" charset="0"/>
              <a:buChar char="•"/>
              <a:defRPr sz="1400">
                <a:solidFill>
                  <a:schemeClr val="tx1">
                    <a:lumMod val="65000"/>
                    <a:lumOff val="35000"/>
                  </a:schemeClr>
                </a:solidFill>
                <a:latin typeface="Calibri" panose="020F0502020204030204" pitchFamily="34" charset="0"/>
                <a:cs typeface="Calibri" panose="020F0502020204030204" pitchFamily="34" charset="0"/>
              </a:defRPr>
            </a:lvl1pPr>
            <a:lvl2pPr marL="508000" indent="-220663">
              <a:lnSpc>
                <a:spcPct val="130000"/>
              </a:lnSpc>
              <a:spcBef>
                <a:spcPts val="0"/>
              </a:spcBef>
              <a:buFont typeface="Arial" panose="020B0604020202020204" pitchFamily="34" charset="0"/>
              <a:buChar char="•"/>
              <a:defRPr sz="1400">
                <a:solidFill>
                  <a:schemeClr val="tx1">
                    <a:lumMod val="65000"/>
                    <a:lumOff val="35000"/>
                  </a:schemeClr>
                </a:solidFill>
                <a:latin typeface="Calibri" panose="020F0502020204030204" pitchFamily="34" charset="0"/>
                <a:cs typeface="Calibri" panose="020F0502020204030204" pitchFamily="34" charset="0"/>
              </a:defRPr>
            </a:lvl2pPr>
            <a:lvl3pPr marL="795338" indent="-219075">
              <a:lnSpc>
                <a:spcPct val="130000"/>
              </a:lnSpc>
              <a:spcBef>
                <a:spcPts val="0"/>
              </a:spcBef>
              <a:buFont typeface="Courier New" pitchFamily="49" charset="0"/>
              <a:buChar char="o"/>
              <a:defRPr sz="1400">
                <a:solidFill>
                  <a:schemeClr val="tx1">
                    <a:lumMod val="65000"/>
                    <a:lumOff val="35000"/>
                  </a:schemeClr>
                </a:solidFill>
                <a:latin typeface="Calibri" panose="020F0502020204030204" pitchFamily="34" charset="0"/>
                <a:cs typeface="Calibri" panose="020F0502020204030204" pitchFamily="34" charset="0"/>
              </a:defRPr>
            </a:lvl3pPr>
          </a:lstStyle>
          <a:p>
            <a:pPr lvl="0"/>
            <a:r>
              <a:rPr lang="en-US" dirty="0"/>
              <a:t>Click to edit Master text styles</a:t>
            </a:r>
          </a:p>
          <a:p>
            <a:pPr lvl="1"/>
            <a:r>
              <a:rPr lang="en-US" dirty="0"/>
              <a:t>Second level</a:t>
            </a:r>
          </a:p>
          <a:p>
            <a:pPr lvl="2"/>
            <a:r>
              <a:rPr lang="en-US" dirty="0"/>
              <a:t>Third level</a:t>
            </a:r>
          </a:p>
        </p:txBody>
      </p:sp>
      <p:sp>
        <p:nvSpPr>
          <p:cNvPr id="24" name="Text Placeholder 2">
            <a:extLst>
              <a:ext uri="{FF2B5EF4-FFF2-40B4-BE49-F238E27FC236}">
                <a16:creationId xmlns:a16="http://schemas.microsoft.com/office/drawing/2014/main" id="{3904E7FC-682B-4167-8E3F-3715D744BC06}"/>
              </a:ext>
            </a:extLst>
          </p:cNvPr>
          <p:cNvSpPr>
            <a:spLocks noGrp="1"/>
          </p:cNvSpPr>
          <p:nvPr>
            <p:ph type="body" sz="quarter" idx="27"/>
          </p:nvPr>
        </p:nvSpPr>
        <p:spPr>
          <a:xfrm>
            <a:off x="720259" y="3571548"/>
            <a:ext cx="5252597" cy="286232"/>
          </a:xfrm>
          <a:prstGeom prst="rect">
            <a:avLst/>
          </a:prstGeom>
          <a:solidFill>
            <a:srgbClr val="00338D"/>
          </a:solidFill>
        </p:spPr>
        <p:txBody>
          <a:bodyPr wrap="square" anchor="b">
            <a:spAutoFit/>
          </a:bodyPr>
          <a:lstStyle>
            <a:lvl1pPr marL="50800" indent="0">
              <a:buFontTx/>
              <a:buNone/>
              <a:defRPr sz="1400" b="1" baseline="0">
                <a:solidFill>
                  <a:schemeClr val="bg1"/>
                </a:solidFill>
                <a:latin typeface="Calibri" panose="020F0502020204030204" pitchFamily="34" charset="0"/>
                <a:cs typeface="Calibri" panose="020F0502020204030204" pitchFamily="34" charset="0"/>
              </a:defRPr>
            </a:lvl1pPr>
          </a:lstStyle>
          <a:p>
            <a:pPr lvl="0"/>
            <a:endParaRPr lang="en-US" dirty="0"/>
          </a:p>
        </p:txBody>
      </p:sp>
      <p:sp>
        <p:nvSpPr>
          <p:cNvPr id="25" name="Text Placeholder 2">
            <a:extLst>
              <a:ext uri="{FF2B5EF4-FFF2-40B4-BE49-F238E27FC236}">
                <a16:creationId xmlns:a16="http://schemas.microsoft.com/office/drawing/2014/main" id="{8780CA5C-1153-42AF-9C77-DD74F5F5222B}"/>
              </a:ext>
            </a:extLst>
          </p:cNvPr>
          <p:cNvSpPr>
            <a:spLocks noGrp="1"/>
          </p:cNvSpPr>
          <p:nvPr>
            <p:ph type="body" sz="quarter" idx="28"/>
          </p:nvPr>
        </p:nvSpPr>
        <p:spPr>
          <a:xfrm>
            <a:off x="6210424" y="3571548"/>
            <a:ext cx="5252597" cy="286232"/>
          </a:xfrm>
          <a:prstGeom prst="rect">
            <a:avLst/>
          </a:prstGeom>
          <a:solidFill>
            <a:srgbClr val="00338D"/>
          </a:solidFill>
        </p:spPr>
        <p:txBody>
          <a:bodyPr wrap="square" anchor="b">
            <a:spAutoFit/>
          </a:bodyPr>
          <a:lstStyle>
            <a:lvl1pPr marL="50800" indent="0">
              <a:buFontTx/>
              <a:buNone/>
              <a:defRPr sz="1400" b="1" baseline="0">
                <a:solidFill>
                  <a:schemeClr val="bg1"/>
                </a:solidFill>
                <a:latin typeface="Calibri" panose="020F0502020204030204" pitchFamily="34" charset="0"/>
                <a:cs typeface="Calibri" panose="020F0502020204030204" pitchFamily="34" charset="0"/>
              </a:defRPr>
            </a:lvl1pPr>
          </a:lstStyle>
          <a:p>
            <a:pPr lvl="0"/>
            <a:endParaRPr lang="en-US" dirty="0"/>
          </a:p>
        </p:txBody>
      </p:sp>
    </p:spTree>
    <p:extLst>
      <p:ext uri="{BB962C8B-B14F-4D97-AF65-F5344CB8AC3E}">
        <p14:creationId xmlns:p14="http://schemas.microsoft.com/office/powerpoint/2010/main" val="35804058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7" name="Rectangle 6"/>
          <p:cNvSpPr/>
          <p:nvPr/>
        </p:nvSpPr>
        <p:spPr>
          <a:xfrm>
            <a:off x="3177" y="6418384"/>
            <a:ext cx="12188825" cy="457200"/>
          </a:xfrm>
          <a:prstGeom prst="rect">
            <a:avLst/>
          </a:prstGeom>
          <a:solidFill>
            <a:srgbClr val="00213A"/>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1840"/>
            <a:ext cx="12188825" cy="125906"/>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4" name="Date Placeholder 3"/>
          <p:cNvSpPr>
            <a:spLocks noGrp="1"/>
          </p:cNvSpPr>
          <p:nvPr>
            <p:ph type="dt" sz="half" idx="10"/>
          </p:nvPr>
        </p:nvSpPr>
        <p:spPr/>
        <p:txBody>
          <a:bodyPr/>
          <a:lstStyle/>
          <a:p>
            <a:pPr>
              <a:defRPr/>
            </a:pPr>
            <a:fld id="{A8D63F37-22F4-47BA-9623-38CDB53DED54}" type="datetime1">
              <a:rPr lang="en-US" smtClean="0"/>
              <a:t>10/6/2025</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A7229997-584F-6549-9F09-250F7E5F3654}" type="slidenum">
              <a:rPr lang="en-US" altLang="en-US" smtClean="0"/>
              <a:pPr>
                <a:defRPr/>
              </a:pPr>
              <a:t>‹#›</a:t>
            </a:fld>
            <a:endParaRPr lang="en-US" altLang="en-US"/>
          </a:p>
        </p:txBody>
      </p:sp>
      <p:sp>
        <p:nvSpPr>
          <p:cNvPr id="10" name="Rectangle 9"/>
          <p:cNvSpPr/>
          <p:nvPr userDrawn="1"/>
        </p:nvSpPr>
        <p:spPr bwMode="hidden">
          <a:xfrm>
            <a:off x="16" y="1"/>
            <a:ext cx="12191984" cy="2620108"/>
          </a:xfrm>
          <a:prstGeom prst="rect">
            <a:avLst/>
          </a:prstGeom>
          <a:solidFill>
            <a:srgbClr val="00213A"/>
          </a:solidFill>
          <a:ln/>
        </p:spPr>
        <p:style>
          <a:lnRef idx="2">
            <a:schemeClr val="dk1"/>
          </a:lnRef>
          <a:fillRef idx="1">
            <a:schemeClr val="lt1"/>
          </a:fillRef>
          <a:effectRef idx="0">
            <a:schemeClr val="dk1"/>
          </a:effectRef>
          <a:fontRef idx="minor">
            <a:schemeClr val="dk1"/>
          </a:fontRef>
        </p:style>
        <p:txBody>
          <a:bodyPr rtlCol="0" anchor="ctr"/>
          <a:lstStyle/>
          <a:p>
            <a:pPr algn="ctr"/>
            <a:endParaRPr sz="1013" dirty="0"/>
          </a:p>
        </p:txBody>
      </p:sp>
      <p:sp>
        <p:nvSpPr>
          <p:cNvPr id="11" name="Rectangle 10"/>
          <p:cNvSpPr/>
          <p:nvPr userDrawn="1"/>
        </p:nvSpPr>
        <p:spPr bwMode="hidden">
          <a:xfrm>
            <a:off x="-3145" y="4564863"/>
            <a:ext cx="12188841" cy="1764938"/>
          </a:xfrm>
          <a:prstGeom prst="rect">
            <a:avLst/>
          </a:prstGeom>
          <a:solidFill>
            <a:srgbClr val="00213A"/>
          </a:solidFill>
          <a:ln/>
        </p:spPr>
        <p:style>
          <a:lnRef idx="2">
            <a:schemeClr val="dk1"/>
          </a:lnRef>
          <a:fillRef idx="1">
            <a:schemeClr val="lt1"/>
          </a:fillRef>
          <a:effectRef idx="0">
            <a:schemeClr val="dk1"/>
          </a:effectRef>
          <a:fontRef idx="minor">
            <a:schemeClr val="dk1"/>
          </a:fontRef>
        </p:style>
        <p:txBody>
          <a:bodyPr rtlCol="0" anchor="ctr"/>
          <a:lstStyle/>
          <a:p>
            <a:pPr algn="ctr"/>
            <a:endParaRPr sz="1013" dirty="0">
              <a:latin typeface="Arial" panose="020B0604020202020204" pitchFamily="34" charset="0"/>
              <a:cs typeface="Arial" panose="020B0604020202020204" pitchFamily="34" charset="0"/>
            </a:endParaRPr>
          </a:p>
        </p:txBody>
      </p:sp>
      <p:sp>
        <p:nvSpPr>
          <p:cNvPr id="17" name="Title 1"/>
          <p:cNvSpPr>
            <a:spLocks noGrp="1"/>
          </p:cNvSpPr>
          <p:nvPr>
            <p:ph type="title"/>
          </p:nvPr>
        </p:nvSpPr>
        <p:spPr>
          <a:xfrm>
            <a:off x="949629" y="90113"/>
            <a:ext cx="10058400" cy="2538957"/>
          </a:xfrm>
        </p:spPr>
        <p:txBody>
          <a:bodyPr anchor="b" anchorCtr="0">
            <a:normAutofit/>
          </a:bodyPr>
          <a:lstStyle>
            <a:lvl1pPr>
              <a:lnSpc>
                <a:spcPct val="85000"/>
              </a:lnSpc>
              <a:defRPr sz="6000" b="0">
                <a:solidFill>
                  <a:schemeClr val="bg1"/>
                </a:solidFill>
              </a:defRPr>
            </a:lvl1pPr>
          </a:lstStyle>
          <a:p>
            <a:r>
              <a:rPr lang="en-US" dirty="0"/>
              <a:t>Click to edit Master title style</a:t>
            </a:r>
          </a:p>
        </p:txBody>
      </p:sp>
      <p:sp>
        <p:nvSpPr>
          <p:cNvPr id="18" name="Text Placeholder 2"/>
          <p:cNvSpPr>
            <a:spLocks noGrp="1"/>
          </p:cNvSpPr>
          <p:nvPr>
            <p:ph type="body" idx="1"/>
          </p:nvPr>
        </p:nvSpPr>
        <p:spPr>
          <a:xfrm>
            <a:off x="1116219" y="4819571"/>
            <a:ext cx="10058400" cy="1143000"/>
          </a:xfrm>
        </p:spPr>
        <p:txBody>
          <a:bodyPr lIns="91440" rIns="91440" anchor="t" anchorCtr="0">
            <a:normAutofit/>
          </a:bodyPr>
          <a:lstStyle>
            <a:lvl1pPr marL="0" indent="0" algn="ctr">
              <a:buNone/>
              <a:defRPr sz="2400" cap="all" spc="200" baseline="0">
                <a:solidFill>
                  <a:schemeClr val="bg1"/>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87261" y="2985892"/>
            <a:ext cx="1425615" cy="1324002"/>
          </a:xfrm>
          <a:prstGeom prst="rect">
            <a:avLst/>
          </a:prstGeom>
        </p:spPr>
      </p:pic>
      <p:pic>
        <p:nvPicPr>
          <p:cNvPr id="12" name="Picture 11">
            <a:extLst>
              <a:ext uri="{FF2B5EF4-FFF2-40B4-BE49-F238E27FC236}">
                <a16:creationId xmlns:a16="http://schemas.microsoft.com/office/drawing/2014/main" id="{5284FAC8-DD8A-4872-B54B-58CF798FE2E9}"/>
              </a:ext>
            </a:extLst>
          </p:cNvPr>
          <p:cNvPicPr>
            <a:picLocks noChangeAspect="1"/>
          </p:cNvPicPr>
          <p:nvPr userDrawn="1"/>
        </p:nvPicPr>
        <p:blipFill>
          <a:blip r:embed="rId3"/>
          <a:stretch>
            <a:fillRect/>
          </a:stretch>
        </p:blipFill>
        <p:spPr>
          <a:xfrm>
            <a:off x="4487593" y="2646285"/>
            <a:ext cx="3207363" cy="2003216"/>
          </a:xfrm>
          <a:prstGeom prst="rect">
            <a:avLst/>
          </a:prstGeom>
        </p:spPr>
      </p:pic>
    </p:spTree>
    <p:extLst>
      <p:ext uri="{BB962C8B-B14F-4D97-AF65-F5344CB8AC3E}">
        <p14:creationId xmlns:p14="http://schemas.microsoft.com/office/powerpoint/2010/main" val="32056031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Header 2">
    <p:bg>
      <p:bgPr>
        <a:solidFill>
          <a:schemeClr val="bg1"/>
        </a:solidFill>
        <a:effectLst/>
      </p:bgPr>
    </p:bg>
    <p:spTree>
      <p:nvGrpSpPr>
        <p:cNvPr id="1" name=""/>
        <p:cNvGrpSpPr/>
        <p:nvPr/>
      </p:nvGrpSpPr>
      <p:grpSpPr>
        <a:xfrm>
          <a:off x="0" y="0"/>
          <a:ext cx="0" cy="0"/>
          <a:chOff x="0" y="0"/>
          <a:chExt cx="0" cy="0"/>
        </a:xfrm>
      </p:grpSpPr>
      <p:sp>
        <p:nvSpPr>
          <p:cNvPr id="27" name="Rectangle 26"/>
          <p:cNvSpPr/>
          <p:nvPr userDrawn="1"/>
        </p:nvSpPr>
        <p:spPr>
          <a:xfrm>
            <a:off x="0" y="4615205"/>
            <a:ext cx="12192000" cy="2237435"/>
          </a:xfrm>
          <a:prstGeom prst="rect">
            <a:avLst/>
          </a:prstGeom>
          <a:solidFill>
            <a:srgbClr val="00213A"/>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10" name="Rectangle 9"/>
          <p:cNvSpPr/>
          <p:nvPr userDrawn="1"/>
        </p:nvSpPr>
        <p:spPr bwMode="hidden">
          <a:xfrm>
            <a:off x="0" y="2848"/>
            <a:ext cx="12214860" cy="2568808"/>
          </a:xfrm>
          <a:prstGeom prst="rect">
            <a:avLst/>
          </a:prstGeom>
          <a:solidFill>
            <a:srgbClr val="00213A"/>
          </a:solid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sz="4800" dirty="0">
              <a:solidFill>
                <a:schemeClr val="bg1"/>
              </a:solidFill>
              <a:latin typeface="Arial" panose="020B0604020202020204" pitchFamily="34" charset="0"/>
              <a:cs typeface="Arial" panose="020B0604020202020204" pitchFamily="34" charset="0"/>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464863" y="2974027"/>
            <a:ext cx="1262274" cy="1238806"/>
          </a:xfrm>
          <a:prstGeom prst="rect">
            <a:avLst/>
          </a:prstGeom>
        </p:spPr>
      </p:pic>
      <p:sp>
        <p:nvSpPr>
          <p:cNvPr id="15" name="Title 1"/>
          <p:cNvSpPr>
            <a:spLocks noGrp="1"/>
          </p:cNvSpPr>
          <p:nvPr>
            <p:ph type="title"/>
          </p:nvPr>
        </p:nvSpPr>
        <p:spPr>
          <a:xfrm>
            <a:off x="1379675" y="988021"/>
            <a:ext cx="10058400" cy="1580948"/>
          </a:xfrm>
        </p:spPr>
        <p:txBody>
          <a:bodyPr anchor="ctr" anchorCtr="0">
            <a:normAutofit/>
          </a:bodyPr>
          <a:lstStyle>
            <a:lvl1pPr>
              <a:lnSpc>
                <a:spcPct val="85000"/>
              </a:lnSpc>
              <a:defRPr sz="4800" b="0">
                <a:solidFill>
                  <a:schemeClr val="bg1"/>
                </a:solidFill>
              </a:defRPr>
            </a:lvl1pPr>
          </a:lstStyle>
          <a:p>
            <a:r>
              <a:rPr lang="en-US" dirty="0"/>
              <a:t>Click to edit Master title style</a:t>
            </a:r>
          </a:p>
        </p:txBody>
      </p:sp>
      <p:sp>
        <p:nvSpPr>
          <p:cNvPr id="20" name="Footer Placeholder 4"/>
          <p:cNvSpPr txBox="1">
            <a:spLocks/>
          </p:cNvSpPr>
          <p:nvPr userDrawn="1"/>
        </p:nvSpPr>
        <p:spPr>
          <a:xfrm>
            <a:off x="3667620" y="6414034"/>
            <a:ext cx="4822804" cy="365125"/>
          </a:xfrm>
          <a:prstGeom prst="rect">
            <a:avLst/>
          </a:prstGeom>
        </p:spPr>
        <p:txBody>
          <a:bodyPr vert="horz" lIns="91440" tIns="45720" rIns="91440" bIns="45720" rtlCol="0" anchor="ctr"/>
          <a:lstStyle>
            <a:defPPr>
              <a:defRPr lang="en-US"/>
            </a:defPPr>
            <a:lvl1pPr algn="ctr" rtl="0" eaLnBrk="0" fontAlgn="base" hangingPunct="0">
              <a:spcBef>
                <a:spcPct val="0"/>
              </a:spcBef>
              <a:spcAft>
                <a:spcPct val="0"/>
              </a:spcAft>
              <a:defRPr sz="900" kern="1200" cap="all" baseline="0">
                <a:solidFill>
                  <a:srgbClr val="FFFFFF"/>
                </a:solidFill>
                <a:latin typeface="Arial" charset="0"/>
                <a:ea typeface="Arial" charset="0"/>
                <a:cs typeface="Arial" charset="0"/>
              </a:defRPr>
            </a:lvl1pPr>
            <a:lvl2pPr marL="457200" algn="l" rtl="0" eaLnBrk="0" fontAlgn="base" hangingPunct="0">
              <a:spcBef>
                <a:spcPct val="0"/>
              </a:spcBef>
              <a:spcAft>
                <a:spcPct val="0"/>
              </a:spcAft>
              <a:defRPr kern="1200">
                <a:solidFill>
                  <a:schemeClr val="tx1"/>
                </a:solidFill>
                <a:latin typeface="Arial" charset="0"/>
                <a:ea typeface="Arial" charset="0"/>
                <a:cs typeface="Arial" charset="0"/>
              </a:defRPr>
            </a:lvl2pPr>
            <a:lvl3pPr marL="914400" algn="l" rtl="0" eaLnBrk="0" fontAlgn="base" hangingPunct="0">
              <a:spcBef>
                <a:spcPct val="0"/>
              </a:spcBef>
              <a:spcAft>
                <a:spcPct val="0"/>
              </a:spcAft>
              <a:defRPr kern="1200">
                <a:solidFill>
                  <a:schemeClr val="tx1"/>
                </a:solidFill>
                <a:latin typeface="Arial" charset="0"/>
                <a:ea typeface="Arial" charset="0"/>
                <a:cs typeface="Arial" charset="0"/>
              </a:defRPr>
            </a:lvl3pPr>
            <a:lvl4pPr marL="1371600" algn="l" rtl="0" eaLnBrk="0" fontAlgn="base" hangingPunct="0">
              <a:spcBef>
                <a:spcPct val="0"/>
              </a:spcBef>
              <a:spcAft>
                <a:spcPct val="0"/>
              </a:spcAft>
              <a:defRPr kern="1200">
                <a:solidFill>
                  <a:schemeClr val="tx1"/>
                </a:solidFill>
                <a:latin typeface="Arial" charset="0"/>
                <a:ea typeface="Arial" charset="0"/>
                <a:cs typeface="Arial" charset="0"/>
              </a:defRPr>
            </a:lvl4pPr>
            <a:lvl5pPr marL="1828800" algn="l" rtl="0" eaLnBrk="0" fontAlgn="base" hangingPunct="0">
              <a:spcBef>
                <a:spcPct val="0"/>
              </a:spcBef>
              <a:spcAft>
                <a:spcPct val="0"/>
              </a:spcAft>
              <a:defRPr kern="1200">
                <a:solidFill>
                  <a:schemeClr val="tx1"/>
                </a:solidFill>
                <a:latin typeface="Arial" charset="0"/>
                <a:ea typeface="Arial" charset="0"/>
                <a:cs typeface="Arial" charset="0"/>
              </a:defRPr>
            </a:lvl5pPr>
            <a:lvl6pPr marL="2286000" algn="l" defTabSz="914400" rtl="0" eaLnBrk="1" latinLnBrk="0" hangingPunct="1">
              <a:defRPr kern="1200">
                <a:solidFill>
                  <a:schemeClr val="tx1"/>
                </a:solidFill>
                <a:latin typeface="Arial" charset="0"/>
                <a:ea typeface="Arial" charset="0"/>
                <a:cs typeface="Arial" charset="0"/>
              </a:defRPr>
            </a:lvl6pPr>
            <a:lvl7pPr marL="2743200" algn="l" defTabSz="914400" rtl="0" eaLnBrk="1" latinLnBrk="0" hangingPunct="1">
              <a:defRPr kern="1200">
                <a:solidFill>
                  <a:schemeClr val="tx1"/>
                </a:solidFill>
                <a:latin typeface="Arial" charset="0"/>
                <a:ea typeface="Arial" charset="0"/>
                <a:cs typeface="Arial" charset="0"/>
              </a:defRPr>
            </a:lvl7pPr>
            <a:lvl8pPr marL="3200400" algn="l" defTabSz="914400" rtl="0" eaLnBrk="1" latinLnBrk="0" hangingPunct="1">
              <a:defRPr kern="1200">
                <a:solidFill>
                  <a:schemeClr val="tx1"/>
                </a:solidFill>
                <a:latin typeface="Arial" charset="0"/>
                <a:ea typeface="Arial" charset="0"/>
                <a:cs typeface="Arial" charset="0"/>
              </a:defRPr>
            </a:lvl8pPr>
            <a:lvl9pPr marL="3657600" algn="l" defTabSz="914400" rtl="0" eaLnBrk="1" latinLnBrk="0" hangingPunct="1">
              <a:defRPr kern="1200">
                <a:solidFill>
                  <a:schemeClr val="tx1"/>
                </a:solidFill>
                <a:latin typeface="Arial" charset="0"/>
                <a:ea typeface="Arial" charset="0"/>
                <a:cs typeface="Arial" charset="0"/>
              </a:defRPr>
            </a:lvl9pPr>
          </a:lstStyle>
          <a:p>
            <a:pPr>
              <a:defRPr/>
            </a:pPr>
            <a:endParaRPr lang="en-US"/>
          </a:p>
        </p:txBody>
      </p:sp>
      <p:sp>
        <p:nvSpPr>
          <p:cNvPr id="21" name="Slide Number Placeholder 5"/>
          <p:cNvSpPr txBox="1">
            <a:spLocks/>
          </p:cNvSpPr>
          <p:nvPr userDrawn="1"/>
        </p:nvSpPr>
        <p:spPr>
          <a:xfrm>
            <a:off x="9836633" y="6441405"/>
            <a:ext cx="1312025" cy="365125"/>
          </a:xfrm>
          <a:prstGeom prst="rect">
            <a:avLst/>
          </a:prstGeom>
        </p:spPr>
        <p:txBody>
          <a:bodyPr vert="horz" lIns="91440" tIns="45720" rIns="91440" bIns="45720" rtlCol="0" anchor="ctr"/>
          <a:lstStyle>
            <a:defPPr>
              <a:defRPr lang="en-US"/>
            </a:defPPr>
            <a:lvl1pPr algn="r" rtl="0" eaLnBrk="0" fontAlgn="base" hangingPunct="0">
              <a:spcBef>
                <a:spcPct val="0"/>
              </a:spcBef>
              <a:spcAft>
                <a:spcPct val="0"/>
              </a:spcAft>
              <a:defRPr sz="1050" kern="1200">
                <a:solidFill>
                  <a:srgbClr val="FFFFFF"/>
                </a:solidFill>
                <a:latin typeface="Arial" charset="0"/>
                <a:ea typeface="Arial" charset="0"/>
                <a:cs typeface="Arial" charset="0"/>
              </a:defRPr>
            </a:lvl1pPr>
            <a:lvl2pPr marL="457200" algn="l" rtl="0" eaLnBrk="0" fontAlgn="base" hangingPunct="0">
              <a:spcBef>
                <a:spcPct val="0"/>
              </a:spcBef>
              <a:spcAft>
                <a:spcPct val="0"/>
              </a:spcAft>
              <a:defRPr kern="1200">
                <a:solidFill>
                  <a:schemeClr val="tx1"/>
                </a:solidFill>
                <a:latin typeface="Arial" charset="0"/>
                <a:ea typeface="Arial" charset="0"/>
                <a:cs typeface="Arial" charset="0"/>
              </a:defRPr>
            </a:lvl2pPr>
            <a:lvl3pPr marL="914400" algn="l" rtl="0" eaLnBrk="0" fontAlgn="base" hangingPunct="0">
              <a:spcBef>
                <a:spcPct val="0"/>
              </a:spcBef>
              <a:spcAft>
                <a:spcPct val="0"/>
              </a:spcAft>
              <a:defRPr kern="1200">
                <a:solidFill>
                  <a:schemeClr val="tx1"/>
                </a:solidFill>
                <a:latin typeface="Arial" charset="0"/>
                <a:ea typeface="Arial" charset="0"/>
                <a:cs typeface="Arial" charset="0"/>
              </a:defRPr>
            </a:lvl3pPr>
            <a:lvl4pPr marL="1371600" algn="l" rtl="0" eaLnBrk="0" fontAlgn="base" hangingPunct="0">
              <a:spcBef>
                <a:spcPct val="0"/>
              </a:spcBef>
              <a:spcAft>
                <a:spcPct val="0"/>
              </a:spcAft>
              <a:defRPr kern="1200">
                <a:solidFill>
                  <a:schemeClr val="tx1"/>
                </a:solidFill>
                <a:latin typeface="Arial" charset="0"/>
                <a:ea typeface="Arial" charset="0"/>
                <a:cs typeface="Arial" charset="0"/>
              </a:defRPr>
            </a:lvl4pPr>
            <a:lvl5pPr marL="1828800" algn="l" rtl="0" eaLnBrk="0" fontAlgn="base" hangingPunct="0">
              <a:spcBef>
                <a:spcPct val="0"/>
              </a:spcBef>
              <a:spcAft>
                <a:spcPct val="0"/>
              </a:spcAft>
              <a:defRPr kern="1200">
                <a:solidFill>
                  <a:schemeClr val="tx1"/>
                </a:solidFill>
                <a:latin typeface="Arial" charset="0"/>
                <a:ea typeface="Arial" charset="0"/>
                <a:cs typeface="Arial" charset="0"/>
              </a:defRPr>
            </a:lvl5pPr>
            <a:lvl6pPr marL="2286000" algn="l" defTabSz="914400" rtl="0" eaLnBrk="1" latinLnBrk="0" hangingPunct="1">
              <a:defRPr kern="1200">
                <a:solidFill>
                  <a:schemeClr val="tx1"/>
                </a:solidFill>
                <a:latin typeface="Arial" charset="0"/>
                <a:ea typeface="Arial" charset="0"/>
                <a:cs typeface="Arial" charset="0"/>
              </a:defRPr>
            </a:lvl6pPr>
            <a:lvl7pPr marL="2743200" algn="l" defTabSz="914400" rtl="0" eaLnBrk="1" latinLnBrk="0" hangingPunct="1">
              <a:defRPr kern="1200">
                <a:solidFill>
                  <a:schemeClr val="tx1"/>
                </a:solidFill>
                <a:latin typeface="Arial" charset="0"/>
                <a:ea typeface="Arial" charset="0"/>
                <a:cs typeface="Arial" charset="0"/>
              </a:defRPr>
            </a:lvl7pPr>
            <a:lvl8pPr marL="3200400" algn="l" defTabSz="914400" rtl="0" eaLnBrk="1" latinLnBrk="0" hangingPunct="1">
              <a:defRPr kern="1200">
                <a:solidFill>
                  <a:schemeClr val="tx1"/>
                </a:solidFill>
                <a:latin typeface="Arial" charset="0"/>
                <a:ea typeface="Arial" charset="0"/>
                <a:cs typeface="Arial" charset="0"/>
              </a:defRPr>
            </a:lvl8pPr>
            <a:lvl9pPr marL="3657600" algn="l" defTabSz="914400" rtl="0" eaLnBrk="1" latinLnBrk="0" hangingPunct="1">
              <a:defRPr kern="1200">
                <a:solidFill>
                  <a:schemeClr val="tx1"/>
                </a:solidFill>
                <a:latin typeface="Arial" charset="0"/>
                <a:ea typeface="Arial" charset="0"/>
                <a:cs typeface="Arial" charset="0"/>
              </a:defRPr>
            </a:lvl9pPr>
          </a:lstStyle>
          <a:p>
            <a:pPr>
              <a:defRPr/>
            </a:pPr>
            <a:fld id="{A7229997-584F-6549-9F09-250F7E5F3654}" type="slidenum">
              <a:rPr lang="en-US" altLang="en-US" smtClean="0"/>
              <a:pPr>
                <a:defRPr/>
              </a:pPr>
              <a:t>‹#›</a:t>
            </a:fld>
            <a:endParaRPr lang="en-US" altLang="en-US"/>
          </a:p>
        </p:txBody>
      </p:sp>
      <p:sp>
        <p:nvSpPr>
          <p:cNvPr id="24" name="Footer Placeholder 4"/>
          <p:cNvSpPr txBox="1">
            <a:spLocks/>
          </p:cNvSpPr>
          <p:nvPr userDrawn="1"/>
        </p:nvSpPr>
        <p:spPr>
          <a:xfrm>
            <a:off x="3667605" y="6428005"/>
            <a:ext cx="4822804" cy="365125"/>
          </a:xfrm>
          <a:prstGeom prst="rect">
            <a:avLst/>
          </a:prstGeom>
        </p:spPr>
        <p:txBody>
          <a:bodyPr vert="horz" lIns="91440" tIns="45720" rIns="91440" bIns="45720" rtlCol="0" anchor="ctr"/>
          <a:lstStyle>
            <a:defPPr>
              <a:defRPr lang="en-US"/>
            </a:defPPr>
            <a:lvl1pPr algn="ctr" rtl="0" eaLnBrk="0" fontAlgn="base" hangingPunct="0">
              <a:spcBef>
                <a:spcPct val="0"/>
              </a:spcBef>
              <a:spcAft>
                <a:spcPct val="0"/>
              </a:spcAft>
              <a:defRPr sz="900" kern="1200" cap="all" baseline="0">
                <a:solidFill>
                  <a:srgbClr val="FFFFFF"/>
                </a:solidFill>
                <a:latin typeface="Arial" charset="0"/>
                <a:ea typeface="Arial" charset="0"/>
                <a:cs typeface="Arial" charset="0"/>
              </a:defRPr>
            </a:lvl1pPr>
            <a:lvl2pPr marL="457200" algn="l" rtl="0" eaLnBrk="0" fontAlgn="base" hangingPunct="0">
              <a:spcBef>
                <a:spcPct val="0"/>
              </a:spcBef>
              <a:spcAft>
                <a:spcPct val="0"/>
              </a:spcAft>
              <a:defRPr kern="1200">
                <a:solidFill>
                  <a:schemeClr val="tx1"/>
                </a:solidFill>
                <a:latin typeface="Arial" charset="0"/>
                <a:ea typeface="Arial" charset="0"/>
                <a:cs typeface="Arial" charset="0"/>
              </a:defRPr>
            </a:lvl2pPr>
            <a:lvl3pPr marL="914400" algn="l" rtl="0" eaLnBrk="0" fontAlgn="base" hangingPunct="0">
              <a:spcBef>
                <a:spcPct val="0"/>
              </a:spcBef>
              <a:spcAft>
                <a:spcPct val="0"/>
              </a:spcAft>
              <a:defRPr kern="1200">
                <a:solidFill>
                  <a:schemeClr val="tx1"/>
                </a:solidFill>
                <a:latin typeface="Arial" charset="0"/>
                <a:ea typeface="Arial" charset="0"/>
                <a:cs typeface="Arial" charset="0"/>
              </a:defRPr>
            </a:lvl3pPr>
            <a:lvl4pPr marL="1371600" algn="l" rtl="0" eaLnBrk="0" fontAlgn="base" hangingPunct="0">
              <a:spcBef>
                <a:spcPct val="0"/>
              </a:spcBef>
              <a:spcAft>
                <a:spcPct val="0"/>
              </a:spcAft>
              <a:defRPr kern="1200">
                <a:solidFill>
                  <a:schemeClr val="tx1"/>
                </a:solidFill>
                <a:latin typeface="Arial" charset="0"/>
                <a:ea typeface="Arial" charset="0"/>
                <a:cs typeface="Arial" charset="0"/>
              </a:defRPr>
            </a:lvl4pPr>
            <a:lvl5pPr marL="1828800" algn="l" rtl="0" eaLnBrk="0" fontAlgn="base" hangingPunct="0">
              <a:spcBef>
                <a:spcPct val="0"/>
              </a:spcBef>
              <a:spcAft>
                <a:spcPct val="0"/>
              </a:spcAft>
              <a:defRPr kern="1200">
                <a:solidFill>
                  <a:schemeClr val="tx1"/>
                </a:solidFill>
                <a:latin typeface="Arial" charset="0"/>
                <a:ea typeface="Arial" charset="0"/>
                <a:cs typeface="Arial" charset="0"/>
              </a:defRPr>
            </a:lvl5pPr>
            <a:lvl6pPr marL="2286000" algn="l" defTabSz="914400" rtl="0" eaLnBrk="1" latinLnBrk="0" hangingPunct="1">
              <a:defRPr kern="1200">
                <a:solidFill>
                  <a:schemeClr val="tx1"/>
                </a:solidFill>
                <a:latin typeface="Arial" charset="0"/>
                <a:ea typeface="Arial" charset="0"/>
                <a:cs typeface="Arial" charset="0"/>
              </a:defRPr>
            </a:lvl6pPr>
            <a:lvl7pPr marL="2743200" algn="l" defTabSz="914400" rtl="0" eaLnBrk="1" latinLnBrk="0" hangingPunct="1">
              <a:defRPr kern="1200">
                <a:solidFill>
                  <a:schemeClr val="tx1"/>
                </a:solidFill>
                <a:latin typeface="Arial" charset="0"/>
                <a:ea typeface="Arial" charset="0"/>
                <a:cs typeface="Arial" charset="0"/>
              </a:defRPr>
            </a:lvl7pPr>
            <a:lvl8pPr marL="3200400" algn="l" defTabSz="914400" rtl="0" eaLnBrk="1" latinLnBrk="0" hangingPunct="1">
              <a:defRPr kern="1200">
                <a:solidFill>
                  <a:schemeClr val="tx1"/>
                </a:solidFill>
                <a:latin typeface="Arial" charset="0"/>
                <a:ea typeface="Arial" charset="0"/>
                <a:cs typeface="Arial" charset="0"/>
              </a:defRPr>
            </a:lvl8pPr>
            <a:lvl9pPr marL="3657600" algn="l" defTabSz="914400" rtl="0" eaLnBrk="1" latinLnBrk="0" hangingPunct="1">
              <a:defRPr kern="1200">
                <a:solidFill>
                  <a:schemeClr val="tx1"/>
                </a:solidFill>
                <a:latin typeface="Arial" charset="0"/>
                <a:ea typeface="Arial" charset="0"/>
                <a:cs typeface="Arial" charset="0"/>
              </a:defRPr>
            </a:lvl9pPr>
          </a:lstStyle>
          <a:p>
            <a:pPr>
              <a:defRPr/>
            </a:pPr>
            <a:endParaRPr lang="en-US"/>
          </a:p>
        </p:txBody>
      </p:sp>
      <p:sp>
        <p:nvSpPr>
          <p:cNvPr id="25" name="Slide Number Placeholder 5"/>
          <p:cNvSpPr txBox="1">
            <a:spLocks/>
          </p:cNvSpPr>
          <p:nvPr userDrawn="1"/>
        </p:nvSpPr>
        <p:spPr>
          <a:xfrm>
            <a:off x="9836618" y="6455376"/>
            <a:ext cx="1312025" cy="365125"/>
          </a:xfrm>
          <a:prstGeom prst="rect">
            <a:avLst/>
          </a:prstGeom>
        </p:spPr>
        <p:txBody>
          <a:bodyPr vert="horz" lIns="91440" tIns="45720" rIns="91440" bIns="45720" rtlCol="0" anchor="ctr"/>
          <a:lstStyle>
            <a:defPPr>
              <a:defRPr lang="en-US"/>
            </a:defPPr>
            <a:lvl1pPr algn="r" rtl="0" eaLnBrk="0" fontAlgn="base" hangingPunct="0">
              <a:spcBef>
                <a:spcPct val="0"/>
              </a:spcBef>
              <a:spcAft>
                <a:spcPct val="0"/>
              </a:spcAft>
              <a:defRPr sz="1050" kern="1200">
                <a:solidFill>
                  <a:srgbClr val="FFFFFF"/>
                </a:solidFill>
                <a:latin typeface="Arial" charset="0"/>
                <a:ea typeface="Arial" charset="0"/>
                <a:cs typeface="Arial" charset="0"/>
              </a:defRPr>
            </a:lvl1pPr>
            <a:lvl2pPr marL="457200" algn="l" rtl="0" eaLnBrk="0" fontAlgn="base" hangingPunct="0">
              <a:spcBef>
                <a:spcPct val="0"/>
              </a:spcBef>
              <a:spcAft>
                <a:spcPct val="0"/>
              </a:spcAft>
              <a:defRPr kern="1200">
                <a:solidFill>
                  <a:schemeClr val="tx1"/>
                </a:solidFill>
                <a:latin typeface="Arial" charset="0"/>
                <a:ea typeface="Arial" charset="0"/>
                <a:cs typeface="Arial" charset="0"/>
              </a:defRPr>
            </a:lvl2pPr>
            <a:lvl3pPr marL="914400" algn="l" rtl="0" eaLnBrk="0" fontAlgn="base" hangingPunct="0">
              <a:spcBef>
                <a:spcPct val="0"/>
              </a:spcBef>
              <a:spcAft>
                <a:spcPct val="0"/>
              </a:spcAft>
              <a:defRPr kern="1200">
                <a:solidFill>
                  <a:schemeClr val="tx1"/>
                </a:solidFill>
                <a:latin typeface="Arial" charset="0"/>
                <a:ea typeface="Arial" charset="0"/>
                <a:cs typeface="Arial" charset="0"/>
              </a:defRPr>
            </a:lvl3pPr>
            <a:lvl4pPr marL="1371600" algn="l" rtl="0" eaLnBrk="0" fontAlgn="base" hangingPunct="0">
              <a:spcBef>
                <a:spcPct val="0"/>
              </a:spcBef>
              <a:spcAft>
                <a:spcPct val="0"/>
              </a:spcAft>
              <a:defRPr kern="1200">
                <a:solidFill>
                  <a:schemeClr val="tx1"/>
                </a:solidFill>
                <a:latin typeface="Arial" charset="0"/>
                <a:ea typeface="Arial" charset="0"/>
                <a:cs typeface="Arial" charset="0"/>
              </a:defRPr>
            </a:lvl4pPr>
            <a:lvl5pPr marL="1828800" algn="l" rtl="0" eaLnBrk="0" fontAlgn="base" hangingPunct="0">
              <a:spcBef>
                <a:spcPct val="0"/>
              </a:spcBef>
              <a:spcAft>
                <a:spcPct val="0"/>
              </a:spcAft>
              <a:defRPr kern="1200">
                <a:solidFill>
                  <a:schemeClr val="tx1"/>
                </a:solidFill>
                <a:latin typeface="Arial" charset="0"/>
                <a:ea typeface="Arial" charset="0"/>
                <a:cs typeface="Arial" charset="0"/>
              </a:defRPr>
            </a:lvl5pPr>
            <a:lvl6pPr marL="2286000" algn="l" defTabSz="914400" rtl="0" eaLnBrk="1" latinLnBrk="0" hangingPunct="1">
              <a:defRPr kern="1200">
                <a:solidFill>
                  <a:schemeClr val="tx1"/>
                </a:solidFill>
                <a:latin typeface="Arial" charset="0"/>
                <a:ea typeface="Arial" charset="0"/>
                <a:cs typeface="Arial" charset="0"/>
              </a:defRPr>
            </a:lvl6pPr>
            <a:lvl7pPr marL="2743200" algn="l" defTabSz="914400" rtl="0" eaLnBrk="1" latinLnBrk="0" hangingPunct="1">
              <a:defRPr kern="1200">
                <a:solidFill>
                  <a:schemeClr val="tx1"/>
                </a:solidFill>
                <a:latin typeface="Arial" charset="0"/>
                <a:ea typeface="Arial" charset="0"/>
                <a:cs typeface="Arial" charset="0"/>
              </a:defRPr>
            </a:lvl7pPr>
            <a:lvl8pPr marL="3200400" algn="l" defTabSz="914400" rtl="0" eaLnBrk="1" latinLnBrk="0" hangingPunct="1">
              <a:defRPr kern="1200">
                <a:solidFill>
                  <a:schemeClr val="tx1"/>
                </a:solidFill>
                <a:latin typeface="Arial" charset="0"/>
                <a:ea typeface="Arial" charset="0"/>
                <a:cs typeface="Arial" charset="0"/>
              </a:defRPr>
            </a:lvl8pPr>
            <a:lvl9pPr marL="3657600" algn="l" defTabSz="914400" rtl="0" eaLnBrk="1" latinLnBrk="0" hangingPunct="1">
              <a:defRPr kern="1200">
                <a:solidFill>
                  <a:schemeClr val="tx1"/>
                </a:solidFill>
                <a:latin typeface="Arial" charset="0"/>
                <a:ea typeface="Arial" charset="0"/>
                <a:cs typeface="Arial" charset="0"/>
              </a:defRPr>
            </a:lvl9pPr>
          </a:lstStyle>
          <a:p>
            <a:pPr>
              <a:defRPr/>
            </a:pPr>
            <a:fld id="{A7229997-584F-6549-9F09-250F7E5F3654}" type="slidenum">
              <a:rPr lang="en-US" altLang="en-US" smtClean="0"/>
              <a:pPr>
                <a:defRPr/>
              </a:pPr>
              <a:t>‹#›</a:t>
            </a:fld>
            <a:endParaRPr lang="en-US" altLang="en-US" dirty="0"/>
          </a:p>
        </p:txBody>
      </p:sp>
      <p:sp>
        <p:nvSpPr>
          <p:cNvPr id="28" name="Footer Placeholder 4"/>
          <p:cNvSpPr txBox="1">
            <a:spLocks/>
          </p:cNvSpPr>
          <p:nvPr userDrawn="1"/>
        </p:nvSpPr>
        <p:spPr>
          <a:xfrm>
            <a:off x="3633576" y="6377786"/>
            <a:ext cx="4822804" cy="365125"/>
          </a:xfrm>
          <a:prstGeom prst="rect">
            <a:avLst/>
          </a:prstGeom>
        </p:spPr>
        <p:txBody>
          <a:bodyPr vert="horz" lIns="91440" tIns="45720" rIns="91440" bIns="45720" rtlCol="0" anchor="ctr"/>
          <a:lstStyle>
            <a:defPPr>
              <a:defRPr lang="en-US"/>
            </a:defPPr>
            <a:lvl1pPr algn="ctr" rtl="0" eaLnBrk="0" fontAlgn="base" hangingPunct="0">
              <a:spcBef>
                <a:spcPct val="0"/>
              </a:spcBef>
              <a:spcAft>
                <a:spcPct val="0"/>
              </a:spcAft>
              <a:defRPr sz="900" kern="1200" cap="all" baseline="0">
                <a:solidFill>
                  <a:srgbClr val="FFFFFF"/>
                </a:solidFill>
                <a:latin typeface="Arial" charset="0"/>
                <a:ea typeface="Arial" charset="0"/>
                <a:cs typeface="Arial" charset="0"/>
              </a:defRPr>
            </a:lvl1pPr>
            <a:lvl2pPr marL="457200" algn="l" rtl="0" eaLnBrk="0" fontAlgn="base" hangingPunct="0">
              <a:spcBef>
                <a:spcPct val="0"/>
              </a:spcBef>
              <a:spcAft>
                <a:spcPct val="0"/>
              </a:spcAft>
              <a:defRPr kern="1200">
                <a:solidFill>
                  <a:schemeClr val="tx1"/>
                </a:solidFill>
                <a:latin typeface="Arial" charset="0"/>
                <a:ea typeface="Arial" charset="0"/>
                <a:cs typeface="Arial" charset="0"/>
              </a:defRPr>
            </a:lvl2pPr>
            <a:lvl3pPr marL="914400" algn="l" rtl="0" eaLnBrk="0" fontAlgn="base" hangingPunct="0">
              <a:spcBef>
                <a:spcPct val="0"/>
              </a:spcBef>
              <a:spcAft>
                <a:spcPct val="0"/>
              </a:spcAft>
              <a:defRPr kern="1200">
                <a:solidFill>
                  <a:schemeClr val="tx1"/>
                </a:solidFill>
                <a:latin typeface="Arial" charset="0"/>
                <a:ea typeface="Arial" charset="0"/>
                <a:cs typeface="Arial" charset="0"/>
              </a:defRPr>
            </a:lvl3pPr>
            <a:lvl4pPr marL="1371600" algn="l" rtl="0" eaLnBrk="0" fontAlgn="base" hangingPunct="0">
              <a:spcBef>
                <a:spcPct val="0"/>
              </a:spcBef>
              <a:spcAft>
                <a:spcPct val="0"/>
              </a:spcAft>
              <a:defRPr kern="1200">
                <a:solidFill>
                  <a:schemeClr val="tx1"/>
                </a:solidFill>
                <a:latin typeface="Arial" charset="0"/>
                <a:ea typeface="Arial" charset="0"/>
                <a:cs typeface="Arial" charset="0"/>
              </a:defRPr>
            </a:lvl4pPr>
            <a:lvl5pPr marL="1828800" algn="l" rtl="0" eaLnBrk="0" fontAlgn="base" hangingPunct="0">
              <a:spcBef>
                <a:spcPct val="0"/>
              </a:spcBef>
              <a:spcAft>
                <a:spcPct val="0"/>
              </a:spcAft>
              <a:defRPr kern="1200">
                <a:solidFill>
                  <a:schemeClr val="tx1"/>
                </a:solidFill>
                <a:latin typeface="Arial" charset="0"/>
                <a:ea typeface="Arial" charset="0"/>
                <a:cs typeface="Arial" charset="0"/>
              </a:defRPr>
            </a:lvl5pPr>
            <a:lvl6pPr marL="2286000" algn="l" defTabSz="914400" rtl="0" eaLnBrk="1" latinLnBrk="0" hangingPunct="1">
              <a:defRPr kern="1200">
                <a:solidFill>
                  <a:schemeClr val="tx1"/>
                </a:solidFill>
                <a:latin typeface="Arial" charset="0"/>
                <a:ea typeface="Arial" charset="0"/>
                <a:cs typeface="Arial" charset="0"/>
              </a:defRPr>
            </a:lvl6pPr>
            <a:lvl7pPr marL="2743200" algn="l" defTabSz="914400" rtl="0" eaLnBrk="1" latinLnBrk="0" hangingPunct="1">
              <a:defRPr kern="1200">
                <a:solidFill>
                  <a:schemeClr val="tx1"/>
                </a:solidFill>
                <a:latin typeface="Arial" charset="0"/>
                <a:ea typeface="Arial" charset="0"/>
                <a:cs typeface="Arial" charset="0"/>
              </a:defRPr>
            </a:lvl7pPr>
            <a:lvl8pPr marL="3200400" algn="l" defTabSz="914400" rtl="0" eaLnBrk="1" latinLnBrk="0" hangingPunct="1">
              <a:defRPr kern="1200">
                <a:solidFill>
                  <a:schemeClr val="tx1"/>
                </a:solidFill>
                <a:latin typeface="Arial" charset="0"/>
                <a:ea typeface="Arial" charset="0"/>
                <a:cs typeface="Arial" charset="0"/>
              </a:defRPr>
            </a:lvl8pPr>
            <a:lvl9pPr marL="3657600" algn="l" defTabSz="914400" rtl="0" eaLnBrk="1" latinLnBrk="0" hangingPunct="1">
              <a:defRPr kern="1200">
                <a:solidFill>
                  <a:schemeClr val="tx1"/>
                </a:solidFill>
                <a:latin typeface="Arial" charset="0"/>
                <a:ea typeface="Arial" charset="0"/>
                <a:cs typeface="Arial" charset="0"/>
              </a:defRPr>
            </a:lvl9pPr>
          </a:lstStyle>
          <a:p>
            <a:pPr>
              <a:defRPr/>
            </a:pPr>
            <a:endParaRPr lang="en-US"/>
          </a:p>
        </p:txBody>
      </p:sp>
      <p:sp>
        <p:nvSpPr>
          <p:cNvPr id="30" name="Date Placeholder 3"/>
          <p:cNvSpPr txBox="1">
            <a:spLocks/>
          </p:cNvSpPr>
          <p:nvPr userDrawn="1"/>
        </p:nvSpPr>
        <p:spPr>
          <a:xfrm>
            <a:off x="858137" y="6329313"/>
            <a:ext cx="2472271" cy="365125"/>
          </a:xfrm>
          <a:prstGeom prst="rect">
            <a:avLst/>
          </a:prstGeom>
        </p:spPr>
        <p:txBody>
          <a:bodyPr vert="horz" lIns="91440" tIns="45720" rIns="91440" bIns="45720" rtlCol="0" anchor="ctr"/>
          <a:lstStyle>
            <a:defPPr>
              <a:defRPr lang="en-US"/>
            </a:defPPr>
            <a:lvl1pPr algn="l" rtl="0" eaLnBrk="0" fontAlgn="base" hangingPunct="0">
              <a:spcBef>
                <a:spcPct val="0"/>
              </a:spcBef>
              <a:spcAft>
                <a:spcPct val="0"/>
              </a:spcAft>
              <a:defRPr sz="900" kern="1200">
                <a:solidFill>
                  <a:srgbClr val="FFFFFF"/>
                </a:solidFill>
                <a:latin typeface="Arial" charset="0"/>
                <a:ea typeface="Arial" charset="0"/>
                <a:cs typeface="Arial" charset="0"/>
              </a:defRPr>
            </a:lvl1pPr>
            <a:lvl2pPr marL="457200" algn="l" rtl="0" eaLnBrk="0" fontAlgn="base" hangingPunct="0">
              <a:spcBef>
                <a:spcPct val="0"/>
              </a:spcBef>
              <a:spcAft>
                <a:spcPct val="0"/>
              </a:spcAft>
              <a:defRPr kern="1200">
                <a:solidFill>
                  <a:schemeClr val="tx1"/>
                </a:solidFill>
                <a:latin typeface="Arial" charset="0"/>
                <a:ea typeface="Arial" charset="0"/>
                <a:cs typeface="Arial" charset="0"/>
              </a:defRPr>
            </a:lvl2pPr>
            <a:lvl3pPr marL="914400" algn="l" rtl="0" eaLnBrk="0" fontAlgn="base" hangingPunct="0">
              <a:spcBef>
                <a:spcPct val="0"/>
              </a:spcBef>
              <a:spcAft>
                <a:spcPct val="0"/>
              </a:spcAft>
              <a:defRPr kern="1200">
                <a:solidFill>
                  <a:schemeClr val="tx1"/>
                </a:solidFill>
                <a:latin typeface="Arial" charset="0"/>
                <a:ea typeface="Arial" charset="0"/>
                <a:cs typeface="Arial" charset="0"/>
              </a:defRPr>
            </a:lvl3pPr>
            <a:lvl4pPr marL="1371600" algn="l" rtl="0" eaLnBrk="0" fontAlgn="base" hangingPunct="0">
              <a:spcBef>
                <a:spcPct val="0"/>
              </a:spcBef>
              <a:spcAft>
                <a:spcPct val="0"/>
              </a:spcAft>
              <a:defRPr kern="1200">
                <a:solidFill>
                  <a:schemeClr val="tx1"/>
                </a:solidFill>
                <a:latin typeface="Arial" charset="0"/>
                <a:ea typeface="Arial" charset="0"/>
                <a:cs typeface="Arial" charset="0"/>
              </a:defRPr>
            </a:lvl4pPr>
            <a:lvl5pPr marL="1828800" algn="l" rtl="0" eaLnBrk="0" fontAlgn="base" hangingPunct="0">
              <a:spcBef>
                <a:spcPct val="0"/>
              </a:spcBef>
              <a:spcAft>
                <a:spcPct val="0"/>
              </a:spcAft>
              <a:defRPr kern="1200">
                <a:solidFill>
                  <a:schemeClr val="tx1"/>
                </a:solidFill>
                <a:latin typeface="Arial" charset="0"/>
                <a:ea typeface="Arial" charset="0"/>
                <a:cs typeface="Arial" charset="0"/>
              </a:defRPr>
            </a:lvl5pPr>
            <a:lvl6pPr marL="2286000" algn="l" defTabSz="914400" rtl="0" eaLnBrk="1" latinLnBrk="0" hangingPunct="1">
              <a:defRPr kern="1200">
                <a:solidFill>
                  <a:schemeClr val="tx1"/>
                </a:solidFill>
                <a:latin typeface="Arial" charset="0"/>
                <a:ea typeface="Arial" charset="0"/>
                <a:cs typeface="Arial" charset="0"/>
              </a:defRPr>
            </a:lvl6pPr>
            <a:lvl7pPr marL="2743200" algn="l" defTabSz="914400" rtl="0" eaLnBrk="1" latinLnBrk="0" hangingPunct="1">
              <a:defRPr kern="1200">
                <a:solidFill>
                  <a:schemeClr val="tx1"/>
                </a:solidFill>
                <a:latin typeface="Arial" charset="0"/>
                <a:ea typeface="Arial" charset="0"/>
                <a:cs typeface="Arial" charset="0"/>
              </a:defRPr>
            </a:lvl7pPr>
            <a:lvl8pPr marL="3200400" algn="l" defTabSz="914400" rtl="0" eaLnBrk="1" latinLnBrk="0" hangingPunct="1">
              <a:defRPr kern="1200">
                <a:solidFill>
                  <a:schemeClr val="tx1"/>
                </a:solidFill>
                <a:latin typeface="Arial" charset="0"/>
                <a:ea typeface="Arial" charset="0"/>
                <a:cs typeface="Arial" charset="0"/>
              </a:defRPr>
            </a:lvl8pPr>
            <a:lvl9pPr marL="3657600" algn="l" defTabSz="914400" rtl="0" eaLnBrk="1" latinLnBrk="0" hangingPunct="1">
              <a:defRPr kern="1200">
                <a:solidFill>
                  <a:schemeClr val="tx1"/>
                </a:solidFill>
                <a:latin typeface="Arial" charset="0"/>
                <a:ea typeface="Arial" charset="0"/>
                <a:cs typeface="Arial" charset="0"/>
              </a:defRPr>
            </a:lvl9pPr>
          </a:lstStyle>
          <a:p>
            <a:pPr>
              <a:defRPr/>
            </a:pPr>
            <a:fld id="{E89CB84A-9342-4C1F-A42A-66F073FB84F0}" type="datetime1">
              <a:rPr lang="en-US" smtClean="0"/>
              <a:pPr>
                <a:defRPr/>
              </a:pPr>
              <a:t>10/6/2025</a:t>
            </a:fld>
            <a:endParaRPr lang="en-US" dirty="0"/>
          </a:p>
        </p:txBody>
      </p:sp>
      <p:sp>
        <p:nvSpPr>
          <p:cNvPr id="22" name="Title 1">
            <a:extLst>
              <a:ext uri="{FF2B5EF4-FFF2-40B4-BE49-F238E27FC236}">
                <a16:creationId xmlns:a16="http://schemas.microsoft.com/office/drawing/2014/main" id="{A3FE83B6-0E68-42FF-90A7-50FD2FE62D05}"/>
              </a:ext>
            </a:extLst>
          </p:cNvPr>
          <p:cNvSpPr txBox="1">
            <a:spLocks/>
          </p:cNvSpPr>
          <p:nvPr userDrawn="1"/>
        </p:nvSpPr>
        <p:spPr>
          <a:xfrm>
            <a:off x="1379675" y="4806704"/>
            <a:ext cx="10058400" cy="1580948"/>
          </a:xfrm>
          <a:prstGeom prst="rect">
            <a:avLst/>
          </a:prstGeom>
        </p:spPr>
        <p:txBody>
          <a:bodyPr vert="horz" lIns="91440" tIns="45720" rIns="91440" bIns="45720" rtlCol="0" anchor="ctr" anchorCtr="0">
            <a:normAutofit/>
          </a:bodyPr>
          <a:lstStyle>
            <a:lvl1pPr algn="ctr" defTabSz="914400" rtl="0" eaLnBrk="1" latinLnBrk="0" hangingPunct="1">
              <a:lnSpc>
                <a:spcPct val="85000"/>
              </a:lnSpc>
              <a:spcBef>
                <a:spcPct val="0"/>
              </a:spcBef>
              <a:buNone/>
              <a:defRPr sz="4800" b="0" kern="1200" spc="-50" baseline="0">
                <a:solidFill>
                  <a:schemeClr val="bg1"/>
                </a:solidFill>
                <a:latin typeface="Arial" panose="020B0604020202020204" pitchFamily="34" charset="0"/>
                <a:ea typeface="+mj-ea"/>
                <a:cs typeface="Arial" panose="020B0604020202020204" pitchFamily="34" charset="0"/>
              </a:defRPr>
            </a:lvl1pPr>
          </a:lstStyle>
          <a:p>
            <a:pPr fontAlgn="auto">
              <a:spcAft>
                <a:spcPts val="0"/>
              </a:spcAft>
            </a:pPr>
            <a:endParaRPr lang="en-US" dirty="0"/>
          </a:p>
        </p:txBody>
      </p:sp>
      <p:sp>
        <p:nvSpPr>
          <p:cNvPr id="17" name="Title 1">
            <a:extLst>
              <a:ext uri="{FF2B5EF4-FFF2-40B4-BE49-F238E27FC236}">
                <a16:creationId xmlns:a16="http://schemas.microsoft.com/office/drawing/2014/main" id="{D4515BEA-A197-4D32-A9B8-1FEC16E34138}"/>
              </a:ext>
            </a:extLst>
          </p:cNvPr>
          <p:cNvSpPr txBox="1">
            <a:spLocks/>
          </p:cNvSpPr>
          <p:nvPr userDrawn="1"/>
        </p:nvSpPr>
        <p:spPr>
          <a:xfrm>
            <a:off x="1379675" y="4589778"/>
            <a:ext cx="10058400" cy="1580948"/>
          </a:xfrm>
          <a:prstGeom prst="rect">
            <a:avLst/>
          </a:prstGeom>
        </p:spPr>
        <p:txBody>
          <a:bodyPr vert="horz" lIns="91440" tIns="45720" rIns="91440" bIns="45720" rtlCol="0" anchor="ctr" anchorCtr="0">
            <a:normAutofit/>
          </a:bodyPr>
          <a:lstStyle>
            <a:lvl1pPr algn="ctr" defTabSz="914400" rtl="0" eaLnBrk="1" latinLnBrk="0" hangingPunct="1">
              <a:lnSpc>
                <a:spcPct val="85000"/>
              </a:lnSpc>
              <a:spcBef>
                <a:spcPct val="0"/>
              </a:spcBef>
              <a:buNone/>
              <a:defRPr sz="4800" b="0" kern="1200" spc="-50" baseline="0">
                <a:solidFill>
                  <a:schemeClr val="bg1"/>
                </a:solidFill>
                <a:latin typeface="Arial" panose="020B0604020202020204" pitchFamily="34" charset="0"/>
                <a:ea typeface="+mj-ea"/>
                <a:cs typeface="Arial" panose="020B0604020202020204" pitchFamily="34" charset="0"/>
              </a:defRPr>
            </a:lvl1pPr>
          </a:lstStyle>
          <a:p>
            <a:pPr fontAlgn="auto">
              <a:spcAft>
                <a:spcPts val="0"/>
              </a:spcAft>
            </a:pPr>
            <a:r>
              <a:rPr lang="en-US" sz="2800" dirty="0"/>
              <a:t>Click to edit Master title style</a:t>
            </a:r>
          </a:p>
        </p:txBody>
      </p:sp>
      <p:pic>
        <p:nvPicPr>
          <p:cNvPr id="16" name="Picture 15">
            <a:extLst>
              <a:ext uri="{FF2B5EF4-FFF2-40B4-BE49-F238E27FC236}">
                <a16:creationId xmlns:a16="http://schemas.microsoft.com/office/drawing/2014/main" id="{ADD681EA-CD40-4703-A3CF-8A1308400269}"/>
              </a:ext>
            </a:extLst>
          </p:cNvPr>
          <p:cNvPicPr>
            <a:picLocks noChangeAspect="1"/>
          </p:cNvPicPr>
          <p:nvPr userDrawn="1"/>
        </p:nvPicPr>
        <p:blipFill>
          <a:blip r:embed="rId3"/>
          <a:stretch>
            <a:fillRect/>
          </a:stretch>
        </p:blipFill>
        <p:spPr>
          <a:xfrm>
            <a:off x="4586401" y="2732373"/>
            <a:ext cx="3019197" cy="1885693"/>
          </a:xfrm>
          <a:prstGeom prst="rect">
            <a:avLst/>
          </a:prstGeom>
        </p:spPr>
      </p:pic>
    </p:spTree>
    <p:extLst>
      <p:ext uri="{BB962C8B-B14F-4D97-AF65-F5344CB8AC3E}">
        <p14:creationId xmlns:p14="http://schemas.microsoft.com/office/powerpoint/2010/main" val="2077531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89822" y="10148"/>
            <a:ext cx="10740813" cy="737476"/>
          </a:xfrm>
        </p:spPr>
        <p:txBody>
          <a:bodyPr/>
          <a:lstStyle>
            <a:lvl1pPr marL="0">
              <a:defRPr>
                <a:solidFill>
                  <a:schemeClr val="tx1"/>
                </a:solidFill>
              </a:defRPr>
            </a:lvl1pPr>
          </a:lstStyle>
          <a:p>
            <a:r>
              <a:rPr lang="en-US" dirty="0"/>
              <a:t>Click to edit Master title style</a:t>
            </a:r>
          </a:p>
        </p:txBody>
      </p:sp>
      <p:sp>
        <p:nvSpPr>
          <p:cNvPr id="3" name="Content Placeholder 2"/>
          <p:cNvSpPr>
            <a:spLocks noGrp="1"/>
          </p:cNvSpPr>
          <p:nvPr>
            <p:ph idx="1" hasCustomPrompt="1"/>
          </p:nvPr>
        </p:nvSpPr>
        <p:spPr>
          <a:xfrm>
            <a:off x="474134" y="1181819"/>
            <a:ext cx="10681546" cy="5055080"/>
          </a:xfrm>
        </p:spPr>
        <p:txBody>
          <a:bodyPr/>
          <a:lstStyle>
            <a:lvl1pPr>
              <a:defRPr>
                <a:solidFill>
                  <a:schemeClr val="tx1"/>
                </a:solidFill>
                <a:latin typeface="Arial" panose="020B0604020202020204" pitchFamily="34" charset="0"/>
                <a:cs typeface="Arial" panose="020B0604020202020204" pitchFamily="34" charset="0"/>
              </a:defRPr>
            </a:lvl1pPr>
            <a:lvl2pPr>
              <a:buClr>
                <a:schemeClr val="accent2">
                  <a:lumMod val="50000"/>
                </a:schemeClr>
              </a:buClr>
              <a:defRPr>
                <a:solidFill>
                  <a:schemeClr val="tx1"/>
                </a:solidFill>
                <a:latin typeface="Arial" panose="020B0604020202020204" pitchFamily="34" charset="0"/>
                <a:cs typeface="Arial" panose="020B0604020202020204" pitchFamily="34" charset="0"/>
              </a:defRPr>
            </a:lvl2pPr>
            <a:lvl3pPr>
              <a:buClr>
                <a:schemeClr val="accent2">
                  <a:lumMod val="50000"/>
                </a:schemeClr>
              </a:buClr>
              <a:defRPr>
                <a:solidFill>
                  <a:schemeClr val="tx1"/>
                </a:solidFill>
                <a:latin typeface="Arial" panose="020B0604020202020204" pitchFamily="34" charset="0"/>
                <a:cs typeface="Arial" panose="020B0604020202020204" pitchFamily="34" charset="0"/>
              </a:defRPr>
            </a:lvl3pPr>
            <a:lvl4pPr>
              <a:buClr>
                <a:schemeClr val="accent2">
                  <a:lumMod val="50000"/>
                </a:schemeClr>
              </a:buClr>
              <a:defRPr>
                <a:solidFill>
                  <a:schemeClr val="tx1"/>
                </a:solidFill>
                <a:latin typeface="Arial" panose="020B0604020202020204" pitchFamily="34" charset="0"/>
                <a:cs typeface="Arial" panose="020B0604020202020204" pitchFamily="34" charset="0"/>
              </a:defRPr>
            </a:lvl4pPr>
            <a:lvl5pPr>
              <a:buClr>
                <a:schemeClr val="accent2">
                  <a:lumMod val="50000"/>
                </a:schemeClr>
              </a:buClr>
              <a:defRPr>
                <a:solidFill>
                  <a:schemeClr val="tx1"/>
                </a:solidFill>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pPr>
              <a:defRPr/>
            </a:pPr>
            <a:fld id="{A04C2838-5915-4242-A224-C6E8BF3A9DD6}" type="slidenum">
              <a:rPr lang="en-US" altLang="en-US" smtClean="0"/>
              <a:pPr>
                <a:defRPr/>
              </a:pPr>
              <a:t>‹#›</a:t>
            </a:fld>
            <a:endParaRPr lang="en-US" altLang="en-US"/>
          </a:p>
        </p:txBody>
      </p:sp>
      <p:sp>
        <p:nvSpPr>
          <p:cNvPr id="4" name="Date Placeholder 3"/>
          <p:cNvSpPr>
            <a:spLocks noGrp="1"/>
          </p:cNvSpPr>
          <p:nvPr>
            <p:ph type="dt" sz="half" idx="10"/>
          </p:nvPr>
        </p:nvSpPr>
        <p:spPr/>
        <p:txBody>
          <a:bodyPr/>
          <a:lstStyle/>
          <a:p>
            <a:pPr>
              <a:defRPr/>
            </a:pPr>
            <a:fld id="{7BBD6024-FBFB-4674-B0FC-30B11B0CDD86}" type="datetime1">
              <a:rPr lang="en-US" smtClean="0"/>
              <a:t>10/6/2025</a:t>
            </a:fld>
            <a:endParaRPr lang="en-US"/>
          </a:p>
        </p:txBody>
      </p:sp>
      <p:sp>
        <p:nvSpPr>
          <p:cNvPr id="5" name="Footer Placeholder 4"/>
          <p:cNvSpPr>
            <a:spLocks noGrp="1"/>
          </p:cNvSpPr>
          <p:nvPr>
            <p:ph type="ftr" sz="quarter" idx="11"/>
          </p:nvPr>
        </p:nvSpPr>
        <p:spPr/>
        <p:txBody>
          <a:bodyPr/>
          <a:lstStyle/>
          <a:p>
            <a:pPr>
              <a:defRPr/>
            </a:pPr>
            <a:endParaRPr lang="en-US"/>
          </a:p>
        </p:txBody>
      </p:sp>
    </p:spTree>
    <p:extLst>
      <p:ext uri="{BB962C8B-B14F-4D97-AF65-F5344CB8AC3E}">
        <p14:creationId xmlns:p14="http://schemas.microsoft.com/office/powerpoint/2010/main" val="26888992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491706" y="148581"/>
            <a:ext cx="10663974" cy="627797"/>
          </a:xfrm>
        </p:spPr>
        <p:txBody>
          <a:bodyPr/>
          <a:lstStyle>
            <a:lvl1pPr>
              <a:defRPr>
                <a:solidFill>
                  <a:schemeClr val="tx1"/>
                </a:solidFill>
              </a:defRPr>
            </a:lvl1pPr>
          </a:lstStyle>
          <a:p>
            <a:r>
              <a:rPr lang="en-US" dirty="0"/>
              <a:t>Click to edit Master title style</a:t>
            </a:r>
          </a:p>
        </p:txBody>
      </p:sp>
      <p:sp>
        <p:nvSpPr>
          <p:cNvPr id="3" name="Content Placeholder 2"/>
          <p:cNvSpPr>
            <a:spLocks noGrp="1"/>
          </p:cNvSpPr>
          <p:nvPr>
            <p:ph sz="half" idx="1"/>
          </p:nvPr>
        </p:nvSpPr>
        <p:spPr>
          <a:xfrm>
            <a:off x="491706" y="1223941"/>
            <a:ext cx="5546725" cy="5038835"/>
          </a:xfrm>
        </p:spPr>
        <p:txBody>
          <a:bodyPr/>
          <a:lstStyle>
            <a:lvl1pPr>
              <a:defRPr>
                <a:solidFill>
                  <a:schemeClr val="tx1"/>
                </a:solidFill>
              </a:defRPr>
            </a:lvl1pPr>
            <a:lvl2pPr marL="384048" indent="-182880">
              <a:buClr>
                <a:schemeClr val="accent1">
                  <a:lumMod val="50000"/>
                </a:schemeClr>
              </a:buClr>
              <a:buFont typeface="Wingdings" panose="05000000000000000000" pitchFamily="2" charset="2"/>
              <a:buChar char="q"/>
              <a:defRPr>
                <a:solidFill>
                  <a:schemeClr val="tx1"/>
                </a:solidFill>
              </a:defRPr>
            </a:lvl2pPr>
            <a:lvl3pPr marL="566928" indent="-182880">
              <a:buClr>
                <a:schemeClr val="accent1">
                  <a:lumMod val="50000"/>
                </a:schemeClr>
              </a:buClr>
              <a:buFont typeface="Wingdings" panose="05000000000000000000" pitchFamily="2" charset="2"/>
              <a:buChar char="q"/>
              <a:defRPr>
                <a:solidFill>
                  <a:schemeClr val="tx1"/>
                </a:solidFill>
              </a:defRPr>
            </a:lvl3pPr>
            <a:lvl4pPr marL="749808" indent="-182880">
              <a:buClr>
                <a:schemeClr val="accent1">
                  <a:lumMod val="50000"/>
                </a:schemeClr>
              </a:buClr>
              <a:buFont typeface="Wingdings" panose="05000000000000000000" pitchFamily="2" charset="2"/>
              <a:buChar char="q"/>
              <a:defRPr>
                <a:solidFill>
                  <a:schemeClr val="tx1"/>
                </a:solidFill>
              </a:defRPr>
            </a:lvl4pPr>
            <a:lvl5pPr marL="932688" indent="-182880">
              <a:buClr>
                <a:schemeClr val="accent1">
                  <a:lumMod val="50000"/>
                </a:schemeClr>
              </a:buClr>
              <a:buFont typeface="Wingdings" panose="05000000000000000000" pitchFamily="2" charset="2"/>
              <a:buChar char="q"/>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217920" y="1231732"/>
            <a:ext cx="4937760" cy="5031043"/>
          </a:xfrm>
        </p:spPr>
        <p:txBody>
          <a:bodyPr/>
          <a:lstStyle>
            <a:lvl1pPr>
              <a:defRPr>
                <a:solidFill>
                  <a:schemeClr val="tx1"/>
                </a:solidFill>
              </a:defRPr>
            </a:lvl1pPr>
            <a:lvl2pPr marL="384048" indent="-182880">
              <a:buClr>
                <a:schemeClr val="accent1">
                  <a:lumMod val="50000"/>
                </a:schemeClr>
              </a:buClr>
              <a:buFont typeface="Wingdings" panose="05000000000000000000" pitchFamily="2" charset="2"/>
              <a:buChar char="q"/>
              <a:defRPr>
                <a:solidFill>
                  <a:schemeClr val="tx1"/>
                </a:solidFill>
              </a:defRPr>
            </a:lvl2pPr>
            <a:lvl3pPr marL="566928" indent="-182880">
              <a:buClr>
                <a:schemeClr val="accent1">
                  <a:lumMod val="50000"/>
                </a:schemeClr>
              </a:buClr>
              <a:buFont typeface="Wingdings" panose="05000000000000000000" pitchFamily="2" charset="2"/>
              <a:buChar char="q"/>
              <a:defRPr>
                <a:solidFill>
                  <a:schemeClr val="tx1"/>
                </a:solidFill>
              </a:defRPr>
            </a:lvl3pPr>
            <a:lvl4pPr marL="749808" indent="-182880">
              <a:buClr>
                <a:schemeClr val="accent1">
                  <a:lumMod val="50000"/>
                </a:schemeClr>
              </a:buClr>
              <a:buFont typeface="Wingdings" panose="05000000000000000000" pitchFamily="2" charset="2"/>
              <a:buChar char="q"/>
              <a:defRPr>
                <a:solidFill>
                  <a:schemeClr val="tx1"/>
                </a:solidFill>
              </a:defRPr>
            </a:lvl4pPr>
            <a:lvl5pPr marL="932688" indent="-182880">
              <a:buClr>
                <a:schemeClr val="accent1">
                  <a:lumMod val="50000"/>
                </a:schemeClr>
              </a:buClr>
              <a:buFont typeface="Wingdings" panose="05000000000000000000" pitchFamily="2" charset="2"/>
              <a:buChar char="q"/>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pPr>
              <a:defRPr/>
            </a:pPr>
            <a:fld id="{D920EFA0-D07D-429C-9421-1F474586A0A0}" type="datetime1">
              <a:rPr lang="en-US" smtClean="0"/>
              <a:t>10/6/2025</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0033479A-7817-684C-ACB0-E01128C60C7E}" type="slidenum">
              <a:rPr lang="en-US" altLang="en-US" smtClean="0"/>
              <a:pPr>
                <a:defRPr/>
              </a:pPr>
              <a:t>‹#›</a:t>
            </a:fld>
            <a:endParaRPr lang="en-US" altLang="en-US"/>
          </a:p>
        </p:txBody>
      </p:sp>
    </p:spTree>
    <p:extLst>
      <p:ext uri="{BB962C8B-B14F-4D97-AF65-F5344CB8AC3E}">
        <p14:creationId xmlns:p14="http://schemas.microsoft.com/office/powerpoint/2010/main" val="824315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465826" y="102343"/>
            <a:ext cx="10689854" cy="682661"/>
          </a:xfrm>
        </p:spPr>
        <p:txBody>
          <a:bodyPr/>
          <a:lstStyle>
            <a:lvl1pPr>
              <a:defRPr>
                <a:solidFill>
                  <a:schemeClr val="tx1"/>
                </a:solidFill>
              </a:defRPr>
            </a:lvl1pPr>
          </a:lstStyle>
          <a:p>
            <a:r>
              <a:rPr lang="en-US"/>
              <a:t>Click to edit Master title style</a:t>
            </a:r>
            <a:endParaRPr lang="en-US" dirty="0"/>
          </a:p>
        </p:txBody>
      </p:sp>
      <p:sp>
        <p:nvSpPr>
          <p:cNvPr id="3" name="Text Placeholder 2"/>
          <p:cNvSpPr>
            <a:spLocks noGrp="1"/>
          </p:cNvSpPr>
          <p:nvPr>
            <p:ph type="body" idx="1"/>
          </p:nvPr>
        </p:nvSpPr>
        <p:spPr>
          <a:xfrm>
            <a:off x="465826" y="1109770"/>
            <a:ext cx="5569214"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65826" y="1997991"/>
            <a:ext cx="5569214" cy="4299291"/>
          </a:xfrm>
        </p:spPr>
        <p:txBody>
          <a:bodyPr/>
          <a:lstStyle>
            <a:lvl1pPr marL="91440" indent="-91440">
              <a:buClr>
                <a:schemeClr val="accent1">
                  <a:lumMod val="50000"/>
                </a:schemeClr>
              </a:buClr>
              <a:buFont typeface="Wingdings" panose="05000000000000000000" pitchFamily="2" charset="2"/>
              <a:buChar char="q"/>
              <a:defRPr>
                <a:solidFill>
                  <a:schemeClr val="tx1"/>
                </a:solidFill>
              </a:defRPr>
            </a:lvl1pPr>
            <a:lvl2pPr marL="384048" indent="-182880">
              <a:buClr>
                <a:schemeClr val="accent1">
                  <a:lumMod val="50000"/>
                </a:schemeClr>
              </a:buClr>
              <a:buFont typeface="Wingdings" panose="05000000000000000000" pitchFamily="2" charset="2"/>
              <a:buChar char="q"/>
              <a:defRPr>
                <a:solidFill>
                  <a:schemeClr val="tx1"/>
                </a:solidFill>
              </a:defRPr>
            </a:lvl2pPr>
            <a:lvl3pPr marL="566928" indent="-182880">
              <a:buClr>
                <a:schemeClr val="accent1">
                  <a:lumMod val="50000"/>
                </a:schemeClr>
              </a:buClr>
              <a:buFont typeface="Wingdings" panose="05000000000000000000" pitchFamily="2" charset="2"/>
              <a:buChar char="q"/>
              <a:defRPr>
                <a:solidFill>
                  <a:schemeClr val="tx1"/>
                </a:solidFill>
              </a:defRPr>
            </a:lvl3pPr>
            <a:lvl4pPr marL="749808" indent="-182880">
              <a:buClr>
                <a:schemeClr val="accent1">
                  <a:lumMod val="50000"/>
                </a:schemeClr>
              </a:buClr>
              <a:buFont typeface="Wingdings" panose="05000000000000000000" pitchFamily="2" charset="2"/>
              <a:buChar char="q"/>
              <a:defRPr>
                <a:solidFill>
                  <a:schemeClr val="tx1"/>
                </a:solidFill>
              </a:defRPr>
            </a:lvl4pPr>
            <a:lvl5pPr marL="932688" indent="-182880">
              <a:buClr>
                <a:schemeClr val="accent1">
                  <a:lumMod val="50000"/>
                </a:schemeClr>
              </a:buClr>
              <a:buFont typeface="Wingdings" panose="05000000000000000000" pitchFamily="2" charset="2"/>
              <a:buChar char="q"/>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097586" y="1109770"/>
            <a:ext cx="5058093"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26479" y="1997992"/>
            <a:ext cx="5029199" cy="4299290"/>
          </a:xfrm>
        </p:spPr>
        <p:txBody>
          <a:bodyPr/>
          <a:lstStyle>
            <a:lvl1pPr marL="91440" indent="-91440">
              <a:buClr>
                <a:schemeClr val="accent1">
                  <a:lumMod val="50000"/>
                </a:schemeClr>
              </a:buClr>
              <a:buFont typeface="Wingdings" panose="05000000000000000000" pitchFamily="2" charset="2"/>
              <a:buChar char="q"/>
              <a:defRPr>
                <a:solidFill>
                  <a:schemeClr val="tx1"/>
                </a:solidFill>
              </a:defRPr>
            </a:lvl1pPr>
            <a:lvl2pPr marL="384048" indent="-182880">
              <a:buClr>
                <a:schemeClr val="accent1">
                  <a:lumMod val="50000"/>
                </a:schemeClr>
              </a:buClr>
              <a:buFont typeface="Wingdings" panose="05000000000000000000" pitchFamily="2" charset="2"/>
              <a:buChar char="q"/>
              <a:defRPr>
                <a:solidFill>
                  <a:schemeClr val="tx1"/>
                </a:solidFill>
              </a:defRPr>
            </a:lvl2pPr>
            <a:lvl3pPr marL="566928" indent="-182880">
              <a:buClr>
                <a:schemeClr val="accent1">
                  <a:lumMod val="50000"/>
                </a:schemeClr>
              </a:buClr>
              <a:buFont typeface="Wingdings" panose="05000000000000000000" pitchFamily="2" charset="2"/>
              <a:buChar char="q"/>
              <a:defRPr>
                <a:solidFill>
                  <a:schemeClr val="tx1"/>
                </a:solidFill>
              </a:defRPr>
            </a:lvl3pPr>
            <a:lvl4pPr marL="749808" indent="-182880">
              <a:buClr>
                <a:schemeClr val="accent1">
                  <a:lumMod val="50000"/>
                </a:schemeClr>
              </a:buClr>
              <a:buFont typeface="Wingdings" panose="05000000000000000000" pitchFamily="2" charset="2"/>
              <a:buChar char="q"/>
              <a:defRPr>
                <a:solidFill>
                  <a:schemeClr val="tx1"/>
                </a:solidFill>
              </a:defRPr>
            </a:lvl4pPr>
            <a:lvl5pPr marL="932688" indent="-182880">
              <a:buClr>
                <a:schemeClr val="accent1">
                  <a:lumMod val="50000"/>
                </a:schemeClr>
              </a:buClr>
              <a:buFont typeface="Wingdings" panose="05000000000000000000" pitchFamily="2" charset="2"/>
              <a:buChar char="q"/>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pPr>
              <a:defRPr/>
            </a:pPr>
            <a:fld id="{EDACDB48-7E2A-4004-B9E5-9F043B890DA9}" type="datetime1">
              <a:rPr lang="en-US" smtClean="0"/>
              <a:t>10/6/2025</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BCAC071F-AF7A-2241-BAF5-5CBC2C412A1C}" type="slidenum">
              <a:rPr lang="en-US" altLang="en-US" smtClean="0"/>
              <a:pPr>
                <a:defRPr/>
              </a:pPr>
              <a:t>‹#›</a:t>
            </a:fld>
            <a:endParaRPr lang="en-US" altLang="en-US"/>
          </a:p>
        </p:txBody>
      </p:sp>
    </p:spTree>
    <p:extLst>
      <p:ext uri="{BB962C8B-B14F-4D97-AF65-F5344CB8AC3E}">
        <p14:creationId xmlns:p14="http://schemas.microsoft.com/office/powerpoint/2010/main" val="16731507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91260" y="60384"/>
            <a:ext cx="10662695" cy="690113"/>
          </a:xfrm>
        </p:spPr>
        <p:txBody>
          <a:bodyPr/>
          <a:lstStyle/>
          <a:p>
            <a:r>
              <a:rPr lang="en-US" dirty="0"/>
              <a:t>Click to edit Master title style</a:t>
            </a:r>
          </a:p>
        </p:txBody>
      </p:sp>
      <p:sp>
        <p:nvSpPr>
          <p:cNvPr id="3" name="Date Placeholder 2"/>
          <p:cNvSpPr>
            <a:spLocks noGrp="1"/>
          </p:cNvSpPr>
          <p:nvPr>
            <p:ph type="dt" sz="half" idx="10"/>
          </p:nvPr>
        </p:nvSpPr>
        <p:spPr/>
        <p:txBody>
          <a:bodyPr/>
          <a:lstStyle/>
          <a:p>
            <a:pPr>
              <a:defRPr/>
            </a:pPr>
            <a:fld id="{8ACD293D-F62D-4C1C-9944-A80802A5051C}" type="datetime1">
              <a:rPr lang="en-US" smtClean="0"/>
              <a:t>10/6/2025</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7765DE61-F043-BD42-B3E9-5C018FBD9B52}" type="slidenum">
              <a:rPr lang="en-US" altLang="en-US" smtClean="0"/>
              <a:pPr>
                <a:defRPr/>
              </a:pPr>
              <a:t>‹#›</a:t>
            </a:fld>
            <a:endParaRPr lang="en-US" altLang="en-US"/>
          </a:p>
        </p:txBody>
      </p:sp>
    </p:spTree>
    <p:extLst>
      <p:ext uri="{BB962C8B-B14F-4D97-AF65-F5344CB8AC3E}">
        <p14:creationId xmlns:p14="http://schemas.microsoft.com/office/powerpoint/2010/main" val="41627993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Closing Slid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BE5FB5D8-8E48-4961-BDA0-B25CE54B2B16}"/>
              </a:ext>
            </a:extLst>
          </p:cNvPr>
          <p:cNvSpPr/>
          <p:nvPr userDrawn="1"/>
        </p:nvSpPr>
        <p:spPr>
          <a:xfrm>
            <a:off x="-1573" y="6398324"/>
            <a:ext cx="12207950" cy="457200"/>
          </a:xfrm>
          <a:prstGeom prst="rect">
            <a:avLst/>
          </a:prstGeom>
          <a:solidFill>
            <a:srgbClr val="00213A"/>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8" name="Rectangle 7"/>
          <p:cNvSpPr/>
          <p:nvPr/>
        </p:nvSpPr>
        <p:spPr>
          <a:xfrm>
            <a:off x="15" y="6334316"/>
            <a:ext cx="12188825" cy="64008"/>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Subtitle 2"/>
          <p:cNvSpPr>
            <a:spLocks noGrp="1"/>
          </p:cNvSpPr>
          <p:nvPr>
            <p:ph type="subTitle" idx="1" hasCustomPrompt="1"/>
          </p:nvPr>
        </p:nvSpPr>
        <p:spPr>
          <a:xfrm>
            <a:off x="1109359" y="4455619"/>
            <a:ext cx="9966960" cy="1535748"/>
          </a:xfrm>
        </p:spPr>
        <p:txBody>
          <a:bodyPr lIns="91440" rIns="91440" anchor="ctr">
            <a:normAutofit/>
          </a:bodyPr>
          <a:lstStyle>
            <a:lvl1pPr marL="0" indent="0" algn="ctr">
              <a:buNone/>
              <a:defRPr sz="7200" b="1" cap="small" spc="200" baseline="0">
                <a:solidFill>
                  <a:schemeClr val="tx1"/>
                </a:solidFill>
                <a:latin typeface="Arial" panose="020B0604020202020204" pitchFamily="34" charset="0"/>
                <a:cs typeface="Arial" panose="020B0604020202020204" pitchFamily="34"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a:t>Comments</a:t>
            </a:r>
          </a:p>
        </p:txBody>
      </p:sp>
      <p:sp>
        <p:nvSpPr>
          <p:cNvPr id="4" name="Date Placeholder 3"/>
          <p:cNvSpPr>
            <a:spLocks noGrp="1"/>
          </p:cNvSpPr>
          <p:nvPr>
            <p:ph type="dt" sz="half" idx="10"/>
          </p:nvPr>
        </p:nvSpPr>
        <p:spPr>
          <a:xfrm>
            <a:off x="52125" y="6439250"/>
            <a:ext cx="2472271" cy="365125"/>
          </a:xfrm>
        </p:spPr>
        <p:txBody>
          <a:bodyPr/>
          <a:lstStyle/>
          <a:p>
            <a:pPr>
              <a:defRPr/>
            </a:pPr>
            <a:fld id="{16B476D2-207D-49CC-8099-103AECA06C83}" type="datetime1">
              <a:rPr lang="en-US" smtClean="0"/>
              <a:t>10/6/2025</a:t>
            </a:fld>
            <a:endParaRPr lang="en-US"/>
          </a:p>
        </p:txBody>
      </p:sp>
      <p:sp>
        <p:nvSpPr>
          <p:cNvPr id="5" name="Footer Placeholder 4"/>
          <p:cNvSpPr>
            <a:spLocks noGrp="1"/>
          </p:cNvSpPr>
          <p:nvPr>
            <p:ph type="ftr" sz="quarter" idx="11"/>
          </p:nvPr>
        </p:nvSpPr>
        <p:spPr>
          <a:xfrm>
            <a:off x="3717849" y="6444255"/>
            <a:ext cx="4822804" cy="365125"/>
          </a:xfrm>
        </p:spPr>
        <p:txBody>
          <a:bodyPr/>
          <a:lstStyle/>
          <a:p>
            <a:pPr>
              <a:defRPr/>
            </a:pPr>
            <a:endParaRPr lang="en-US" dirty="0"/>
          </a:p>
        </p:txBody>
      </p:sp>
      <p:sp>
        <p:nvSpPr>
          <p:cNvPr id="6" name="Slide Number Placeholder 5"/>
          <p:cNvSpPr>
            <a:spLocks noGrp="1"/>
          </p:cNvSpPr>
          <p:nvPr>
            <p:ph type="sldNum" sz="quarter" idx="12"/>
          </p:nvPr>
        </p:nvSpPr>
        <p:spPr>
          <a:xfrm>
            <a:off x="10835066" y="6439250"/>
            <a:ext cx="1312025" cy="365125"/>
          </a:xfrm>
        </p:spPr>
        <p:txBody>
          <a:bodyPr/>
          <a:lstStyle/>
          <a:p>
            <a:pPr>
              <a:defRPr/>
            </a:pPr>
            <a:fld id="{309FD654-8534-F84C-A3FE-EDD8E6038775}" type="slidenum">
              <a:rPr lang="en-US" altLang="en-US" smtClean="0"/>
              <a:pPr>
                <a:defRPr/>
              </a:pPr>
              <a:t>‹#›</a:t>
            </a:fld>
            <a:endParaRPr lang="en-US" altLang="en-US" dirty="0"/>
          </a:p>
        </p:txBody>
      </p:sp>
      <p:cxnSp>
        <p:nvCxnSpPr>
          <p:cNvPr id="9" name="Straight Connector 8"/>
          <p:cNvCxnSpPr/>
          <p:nvPr/>
        </p:nvCxnSpPr>
        <p:spPr>
          <a:xfrm>
            <a:off x="1155079" y="3604835"/>
            <a:ext cx="9875520" cy="0"/>
          </a:xfrm>
          <a:prstGeom prst="line">
            <a:avLst/>
          </a:prstGeom>
          <a:ln>
            <a:solidFill>
              <a:schemeClr val="accent2">
                <a:lumMod val="50000"/>
              </a:schemeClr>
            </a:solidFill>
          </a:ln>
        </p:spPr>
        <p:style>
          <a:lnRef idx="1">
            <a:schemeClr val="accent2"/>
          </a:lnRef>
          <a:fillRef idx="0">
            <a:schemeClr val="accent2"/>
          </a:fillRef>
          <a:effectRef idx="0">
            <a:schemeClr val="accent2"/>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471265" y="2982745"/>
            <a:ext cx="1262274" cy="1238806"/>
          </a:xfrm>
          <a:prstGeom prst="rect">
            <a:avLst/>
          </a:prstGeom>
        </p:spPr>
      </p:pic>
      <p:sp>
        <p:nvSpPr>
          <p:cNvPr id="12" name="Title 1"/>
          <p:cNvSpPr>
            <a:spLocks noGrp="1"/>
          </p:cNvSpPr>
          <p:nvPr>
            <p:ph type="ctrTitle" hasCustomPrompt="1"/>
          </p:nvPr>
        </p:nvSpPr>
        <p:spPr>
          <a:xfrm>
            <a:off x="17552" y="490097"/>
            <a:ext cx="12188825" cy="2258580"/>
          </a:xfrm>
        </p:spPr>
        <p:txBody>
          <a:bodyPr anchor="b">
            <a:normAutofit/>
          </a:bodyPr>
          <a:lstStyle>
            <a:lvl1pPr algn="ctr">
              <a:lnSpc>
                <a:spcPct val="85000"/>
              </a:lnSpc>
              <a:defRPr sz="7200" b="1" cap="all" spc="-50" baseline="0">
                <a:solidFill>
                  <a:schemeClr val="tx1"/>
                </a:solidFill>
              </a:defRPr>
            </a:lvl1pPr>
          </a:lstStyle>
          <a:p>
            <a:r>
              <a:rPr lang="en-US" dirty="0"/>
              <a:t>Questions</a:t>
            </a:r>
          </a:p>
        </p:txBody>
      </p:sp>
      <p:sp>
        <p:nvSpPr>
          <p:cNvPr id="13" name="Rectangle 12">
            <a:extLst>
              <a:ext uri="{FF2B5EF4-FFF2-40B4-BE49-F238E27FC236}">
                <a16:creationId xmlns:a16="http://schemas.microsoft.com/office/drawing/2014/main" id="{EE6F0F06-596E-4CAC-BD7C-54363ED98C19}"/>
              </a:ext>
            </a:extLst>
          </p:cNvPr>
          <p:cNvSpPr/>
          <p:nvPr userDrawn="1"/>
        </p:nvSpPr>
        <p:spPr>
          <a:xfrm>
            <a:off x="15" y="-31111"/>
            <a:ext cx="12188825" cy="457200"/>
          </a:xfrm>
          <a:prstGeom prst="rect">
            <a:avLst/>
          </a:prstGeom>
          <a:solidFill>
            <a:srgbClr val="00213A"/>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a:extLst>
              <a:ext uri="{FF2B5EF4-FFF2-40B4-BE49-F238E27FC236}">
                <a16:creationId xmlns:a16="http://schemas.microsoft.com/office/drawing/2014/main" id="{A7BF9E3E-C54C-490B-9710-6DDD0AC7D0F4}"/>
              </a:ext>
            </a:extLst>
          </p:cNvPr>
          <p:cNvSpPr/>
          <p:nvPr userDrawn="1"/>
        </p:nvSpPr>
        <p:spPr>
          <a:xfrm>
            <a:off x="-1573" y="414548"/>
            <a:ext cx="12188825" cy="64008"/>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6" name="Picture 15">
            <a:extLst>
              <a:ext uri="{FF2B5EF4-FFF2-40B4-BE49-F238E27FC236}">
                <a16:creationId xmlns:a16="http://schemas.microsoft.com/office/drawing/2014/main" id="{5EB18D9F-40F8-403B-A358-ADD4D326AC2E}"/>
              </a:ext>
            </a:extLst>
          </p:cNvPr>
          <p:cNvPicPr>
            <a:picLocks noChangeAspect="1"/>
          </p:cNvPicPr>
          <p:nvPr userDrawn="1"/>
        </p:nvPicPr>
        <p:blipFill>
          <a:blip r:embed="rId3"/>
          <a:stretch>
            <a:fillRect/>
          </a:stretch>
        </p:blipFill>
        <p:spPr>
          <a:xfrm>
            <a:off x="4586401" y="2732373"/>
            <a:ext cx="3019197" cy="1885693"/>
          </a:xfrm>
          <a:prstGeom prst="rect">
            <a:avLst/>
          </a:prstGeom>
        </p:spPr>
      </p:pic>
    </p:spTree>
    <p:extLst>
      <p:ext uri="{BB962C8B-B14F-4D97-AF65-F5344CB8AC3E}">
        <p14:creationId xmlns:p14="http://schemas.microsoft.com/office/powerpoint/2010/main" val="5957380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7" name="Rectangle 16"/>
          <p:cNvSpPr/>
          <p:nvPr userDrawn="1"/>
        </p:nvSpPr>
        <p:spPr>
          <a:xfrm>
            <a:off x="0" y="6374632"/>
            <a:ext cx="12192000" cy="4572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Rectangle 18"/>
          <p:cNvSpPr/>
          <p:nvPr userDrawn="1"/>
        </p:nvSpPr>
        <p:spPr>
          <a:xfrm>
            <a:off x="0" y="6459785"/>
            <a:ext cx="12192001" cy="398215"/>
          </a:xfrm>
          <a:prstGeom prst="rect">
            <a:avLst/>
          </a:prstGeom>
          <a:solidFill>
            <a:srgbClr val="00213A"/>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pPr>
              <a:defRPr/>
            </a:pPr>
            <a:fld id="{0231F180-D325-49E5-9E58-4938252AAF9D}" type="datetime1">
              <a:rPr lang="en-US" smtClean="0"/>
              <a:t>10/6/2025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pPr>
              <a:defRPr/>
            </a:pPr>
            <a:endParaRPr lang="en-US"/>
          </a:p>
        </p:txBody>
      </p:sp>
      <p:sp>
        <p:nvSpPr>
          <p:cNvPr id="9" name="Slide Number Placeholder 8"/>
          <p:cNvSpPr>
            <a:spLocks noGrp="1"/>
          </p:cNvSpPr>
          <p:nvPr>
            <p:ph type="sldNum" sz="quarter" idx="12"/>
          </p:nvPr>
        </p:nvSpPr>
        <p:spPr>
          <a:xfrm>
            <a:off x="10771184" y="6494263"/>
            <a:ext cx="1312025" cy="365125"/>
          </a:xfrm>
        </p:spPr>
        <p:txBody>
          <a:bodyPr/>
          <a:lstStyle/>
          <a:p>
            <a:pPr>
              <a:defRPr/>
            </a:pPr>
            <a:fld id="{D4A99D2E-EE23-834E-AF77-B42BA3DCCBBA}" type="slidenum">
              <a:rPr lang="en-US" altLang="en-US" smtClean="0"/>
              <a:pPr>
                <a:defRPr/>
              </a:pPr>
              <a:t>‹#›</a:t>
            </a:fld>
            <a:endParaRPr lang="en-US" altLang="en-US"/>
          </a:p>
        </p:txBody>
      </p:sp>
    </p:spTree>
    <p:extLst>
      <p:ext uri="{BB962C8B-B14F-4D97-AF65-F5344CB8AC3E}">
        <p14:creationId xmlns:p14="http://schemas.microsoft.com/office/powerpoint/2010/main" val="40757212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367710"/>
            <a:ext cx="12192000" cy="457200"/>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0" y="6459785"/>
            <a:ext cx="12192001" cy="398215"/>
          </a:xfrm>
          <a:prstGeom prst="rect">
            <a:avLst/>
          </a:prstGeom>
          <a:solidFill>
            <a:srgbClr val="00213A"/>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474134" y="-2930"/>
            <a:ext cx="10681546" cy="779307"/>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474134" y="1095555"/>
            <a:ext cx="10681546" cy="5141343"/>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latin typeface="Arial" panose="020B0604020202020204" pitchFamily="34" charset="0"/>
                <a:cs typeface="Arial" panose="020B0604020202020204" pitchFamily="34" charset="0"/>
              </a:defRPr>
            </a:lvl1pPr>
          </a:lstStyle>
          <a:p>
            <a:pPr>
              <a:defRPr/>
            </a:pPr>
            <a:fld id="{EF0877B0-9999-4E82-B6D1-F2047A6744B7}" type="datetime1">
              <a:rPr lang="en-US" smtClean="0"/>
              <a:pPr>
                <a:defRPr/>
              </a:pPr>
              <a:t>10/6/2025</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pPr>
              <a:defRPr/>
            </a:pPr>
            <a:endParaRPr lang="en-US"/>
          </a:p>
        </p:txBody>
      </p:sp>
      <p:sp>
        <p:nvSpPr>
          <p:cNvPr id="6" name="Slide Number Placeholder 5"/>
          <p:cNvSpPr>
            <a:spLocks noGrp="1"/>
          </p:cNvSpPr>
          <p:nvPr>
            <p:ph type="sldNum" sz="quarter" idx="4"/>
          </p:nvPr>
        </p:nvSpPr>
        <p:spPr>
          <a:xfrm>
            <a:off x="9918610" y="6466707"/>
            <a:ext cx="1312025" cy="365125"/>
          </a:xfrm>
          <a:prstGeom prst="rect">
            <a:avLst/>
          </a:prstGeom>
        </p:spPr>
        <p:txBody>
          <a:bodyPr vert="horz" lIns="91440" tIns="45720" rIns="91440" bIns="45720" rtlCol="0" anchor="ctr"/>
          <a:lstStyle>
            <a:lvl1pPr algn="r">
              <a:defRPr sz="1050">
                <a:solidFill>
                  <a:srgbClr val="FFFFFF"/>
                </a:solidFill>
              </a:defRPr>
            </a:lvl1pPr>
          </a:lstStyle>
          <a:p>
            <a:pPr>
              <a:defRPr/>
            </a:pPr>
            <a:fld id="{309FD654-8534-F84C-A3FE-EDD8E6038775}" type="slidenum">
              <a:rPr lang="en-US" altLang="en-US" smtClean="0"/>
              <a:pPr>
                <a:defRPr/>
              </a:pPr>
              <a:t>‹#›</a:t>
            </a:fld>
            <a:endParaRPr lang="en-US" altLang="en-US"/>
          </a:p>
        </p:txBody>
      </p:sp>
      <p:cxnSp>
        <p:nvCxnSpPr>
          <p:cNvPr id="10" name="Straight Connector 9"/>
          <p:cNvCxnSpPr/>
          <p:nvPr/>
        </p:nvCxnSpPr>
        <p:spPr>
          <a:xfrm>
            <a:off x="474134" y="783299"/>
            <a:ext cx="10681546" cy="11562"/>
          </a:xfrm>
          <a:prstGeom prst="line">
            <a:avLst/>
          </a:prstGeom>
          <a:ln w="38100">
            <a:solidFill>
              <a:schemeClr val="accent1">
                <a:lumMod val="50000"/>
              </a:schemeClr>
            </a:solidFill>
          </a:ln>
        </p:spPr>
        <p:style>
          <a:lnRef idx="1">
            <a:schemeClr val="accent2"/>
          </a:lnRef>
          <a:fillRef idx="0">
            <a:schemeClr val="accent2"/>
          </a:fillRef>
          <a:effectRef idx="0">
            <a:schemeClr val="accent2"/>
          </a:effectRef>
          <a:fontRef idx="minor">
            <a:schemeClr val="tx1"/>
          </a:fontRef>
        </p:style>
      </p:cxnSp>
      <p:pic>
        <p:nvPicPr>
          <p:cNvPr id="11" name="Picture 10">
            <a:extLst>
              <a:ext uri="{FF2B5EF4-FFF2-40B4-BE49-F238E27FC236}">
                <a16:creationId xmlns:a16="http://schemas.microsoft.com/office/drawing/2014/main" id="{37A64460-53C5-4273-8A67-24591D5CFA0C}"/>
              </a:ext>
            </a:extLst>
          </p:cNvPr>
          <p:cNvPicPr>
            <a:picLocks noChangeAspect="1"/>
          </p:cNvPicPr>
          <p:nvPr userDrawn="1"/>
        </p:nvPicPr>
        <p:blipFill>
          <a:blip r:embed="rId16"/>
          <a:stretch>
            <a:fillRect/>
          </a:stretch>
        </p:blipFill>
        <p:spPr>
          <a:xfrm>
            <a:off x="10879677" y="20548"/>
            <a:ext cx="1525107" cy="952532"/>
          </a:xfrm>
          <a:prstGeom prst="rect">
            <a:avLst/>
          </a:prstGeom>
        </p:spPr>
      </p:pic>
    </p:spTree>
    <p:extLst>
      <p:ext uri="{BB962C8B-B14F-4D97-AF65-F5344CB8AC3E}">
        <p14:creationId xmlns:p14="http://schemas.microsoft.com/office/powerpoint/2010/main" val="1311540478"/>
      </p:ext>
    </p:extLst>
  </p:cSld>
  <p:clrMap bg1="lt1" tx1="dk1" bg2="lt2" tx2="dk2" accent1="accent1" accent2="accent2" accent3="accent3" accent4="accent4" accent5="accent5" accent6="accent6" hlink="hlink" folHlink="folHlink"/>
  <p:sldLayoutIdLst>
    <p:sldLayoutId id="2147483783" r:id="rId1"/>
    <p:sldLayoutId id="2147483773" r:id="rId2"/>
    <p:sldLayoutId id="2147483785" r:id="rId3"/>
    <p:sldLayoutId id="2147483784" r:id="rId4"/>
    <p:sldLayoutId id="2147483786" r:id="rId5"/>
    <p:sldLayoutId id="2147483787" r:id="rId6"/>
    <p:sldLayoutId id="2147483788" r:id="rId7"/>
    <p:sldLayoutId id="2147483795" r:id="rId8"/>
    <p:sldLayoutId id="2147483789" r:id="rId9"/>
    <p:sldLayoutId id="2147483790" r:id="rId10"/>
    <p:sldLayoutId id="2147483791" r:id="rId11"/>
    <p:sldLayoutId id="2147483792" r:id="rId12"/>
    <p:sldLayoutId id="2147483793" r:id="rId13"/>
    <p:sldLayoutId id="2147483796" r:id="rId14"/>
  </p:sldLayoutIdLst>
  <p:hf hdr="0" ftr="0"/>
  <p:txStyles>
    <p:titleStyle>
      <a:lvl1pPr algn="ctr" defTabSz="914400" rtl="0" eaLnBrk="1" latinLnBrk="0" hangingPunct="1">
        <a:lnSpc>
          <a:spcPct val="85000"/>
        </a:lnSpc>
        <a:spcBef>
          <a:spcPct val="0"/>
        </a:spcBef>
        <a:buNone/>
        <a:defRPr sz="4400" kern="1200" spc="-50" baseline="0">
          <a:solidFill>
            <a:schemeClr val="tx1"/>
          </a:solidFill>
          <a:latin typeface="Arial" panose="020B0604020202020204" pitchFamily="34" charset="0"/>
          <a:ea typeface="+mj-ea"/>
          <a:cs typeface="Arial" panose="020B0604020202020204" pitchFamily="34"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solidFill>
          <a:latin typeface="Arial" panose="020B0604020202020204" pitchFamily="34" charset="0"/>
          <a:ea typeface="+mn-ea"/>
          <a:cs typeface="Arial" panose="020B0604020202020204" pitchFamily="34" charset="0"/>
        </a:defRPr>
      </a:lvl1pPr>
      <a:lvl2pPr marL="384048" indent="-182880" algn="l" defTabSz="914400" rtl="0" eaLnBrk="1" latinLnBrk="0" hangingPunct="1">
        <a:lnSpc>
          <a:spcPct val="90000"/>
        </a:lnSpc>
        <a:spcBef>
          <a:spcPts val="200"/>
        </a:spcBef>
        <a:spcAft>
          <a:spcPts val="400"/>
        </a:spcAft>
        <a:buClr>
          <a:schemeClr val="accent2">
            <a:lumMod val="50000"/>
          </a:schemeClr>
        </a:buClr>
        <a:buFont typeface="Calibri"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566928" indent="-182880" algn="l" defTabSz="914400" rtl="0" eaLnBrk="1" latinLnBrk="0" hangingPunct="1">
        <a:lnSpc>
          <a:spcPct val="90000"/>
        </a:lnSpc>
        <a:spcBef>
          <a:spcPts val="200"/>
        </a:spcBef>
        <a:spcAft>
          <a:spcPts val="400"/>
        </a:spcAft>
        <a:buClr>
          <a:schemeClr val="accent2">
            <a:lumMod val="50000"/>
          </a:schemeClr>
        </a:buClr>
        <a:buFont typeface="Calibri"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749808" indent="-182880" algn="l" defTabSz="914400" rtl="0" eaLnBrk="1" latinLnBrk="0" hangingPunct="1">
        <a:lnSpc>
          <a:spcPct val="90000"/>
        </a:lnSpc>
        <a:spcBef>
          <a:spcPts val="200"/>
        </a:spcBef>
        <a:spcAft>
          <a:spcPts val="400"/>
        </a:spcAft>
        <a:buClr>
          <a:schemeClr val="accent2">
            <a:lumMod val="50000"/>
          </a:schemeClr>
        </a:buClr>
        <a:buFont typeface="Calibri"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932688" indent="-182880" algn="l" defTabSz="914400" rtl="0" eaLnBrk="1" latinLnBrk="0" hangingPunct="1">
        <a:lnSpc>
          <a:spcPct val="90000"/>
        </a:lnSpc>
        <a:spcBef>
          <a:spcPts val="200"/>
        </a:spcBef>
        <a:spcAft>
          <a:spcPts val="400"/>
        </a:spcAft>
        <a:buClr>
          <a:schemeClr val="accent2">
            <a:lumMod val="50000"/>
          </a:schemeClr>
        </a:buClr>
        <a:buFont typeface="Calibri"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package" Target="../embeddings/Microsoft_Excel_Worksheet.xlsx"/><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4.xml"/><Relationship Id="rId4" Type="http://schemas.openxmlformats.org/officeDocument/2006/relationships/image" Target="../media/image10.pn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A8E58896-9BA9-49AB-B3AA-F6CF6B5D93C7}"/>
              </a:ext>
            </a:extLst>
          </p:cNvPr>
          <p:cNvSpPr>
            <a:spLocks noGrp="1"/>
          </p:cNvSpPr>
          <p:nvPr>
            <p:ph type="subTitle" idx="1"/>
          </p:nvPr>
        </p:nvSpPr>
        <p:spPr/>
        <p:txBody>
          <a:bodyPr/>
          <a:lstStyle/>
          <a:p>
            <a:r>
              <a:rPr lang="en-US" dirty="0"/>
              <a:t>Clifford Blackwell &amp; Brandi Brown, </a:t>
            </a:r>
          </a:p>
          <a:p>
            <a:r>
              <a:rPr lang="en-US" dirty="0"/>
              <a:t>October 4, 2025</a:t>
            </a:r>
          </a:p>
        </p:txBody>
      </p:sp>
      <p:sp>
        <p:nvSpPr>
          <p:cNvPr id="4" name="Title 3">
            <a:extLst>
              <a:ext uri="{FF2B5EF4-FFF2-40B4-BE49-F238E27FC236}">
                <a16:creationId xmlns:a16="http://schemas.microsoft.com/office/drawing/2014/main" id="{DFFAF57B-82C3-43E3-82F3-8980B67581C6}"/>
              </a:ext>
            </a:extLst>
          </p:cNvPr>
          <p:cNvSpPr>
            <a:spLocks noGrp="1"/>
          </p:cNvSpPr>
          <p:nvPr>
            <p:ph type="ctrTitle"/>
          </p:nvPr>
        </p:nvSpPr>
        <p:spPr/>
        <p:txBody>
          <a:bodyPr/>
          <a:lstStyle/>
          <a:p>
            <a:r>
              <a:rPr lang="en-US" dirty="0"/>
              <a:t>City of Glenn Heights </a:t>
            </a:r>
            <a:br>
              <a:rPr lang="en-US" dirty="0"/>
            </a:br>
            <a:r>
              <a:rPr lang="en-US" dirty="0"/>
              <a:t>Town Hall Meeting</a:t>
            </a:r>
          </a:p>
        </p:txBody>
      </p:sp>
      <p:pic>
        <p:nvPicPr>
          <p:cNvPr id="6" name="Picture 5">
            <a:extLst>
              <a:ext uri="{FF2B5EF4-FFF2-40B4-BE49-F238E27FC236}">
                <a16:creationId xmlns:a16="http://schemas.microsoft.com/office/drawing/2014/main" id="{C73D22C0-99BD-4FE8-947D-5DF150422132}"/>
              </a:ext>
            </a:extLst>
          </p:cNvPr>
          <p:cNvPicPr>
            <a:picLocks noChangeAspect="1"/>
          </p:cNvPicPr>
          <p:nvPr/>
        </p:nvPicPr>
        <p:blipFill>
          <a:blip r:embed="rId2"/>
          <a:stretch>
            <a:fillRect/>
          </a:stretch>
        </p:blipFill>
        <p:spPr>
          <a:xfrm>
            <a:off x="4586401" y="2732373"/>
            <a:ext cx="3019197" cy="1885693"/>
          </a:xfrm>
          <a:prstGeom prst="rect">
            <a:avLst/>
          </a:prstGeom>
        </p:spPr>
      </p:pic>
    </p:spTree>
    <p:extLst>
      <p:ext uri="{BB962C8B-B14F-4D97-AF65-F5344CB8AC3E}">
        <p14:creationId xmlns:p14="http://schemas.microsoft.com/office/powerpoint/2010/main" val="8766753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489822" y="1225041"/>
            <a:ext cx="10996295" cy="3887470"/>
          </a:xfrm>
          <a:prstGeom prst="rect">
            <a:avLst/>
          </a:prstGeom>
        </p:spPr>
        <p:txBody>
          <a:bodyPr vert="horz" wrap="square" lIns="0" tIns="13335" rIns="0" bIns="0" rtlCol="0">
            <a:spAutoFit/>
          </a:bodyPr>
          <a:lstStyle/>
          <a:p>
            <a:pPr marL="269875" marR="8890" indent="-257810" algn="just">
              <a:lnSpc>
                <a:spcPct val="100000"/>
              </a:lnSpc>
              <a:spcBef>
                <a:spcPts val="105"/>
              </a:spcBef>
              <a:buClr>
                <a:srgbClr val="8F58AA"/>
              </a:buClr>
              <a:buFont typeface="Wingdings"/>
              <a:buChar char=""/>
              <a:tabLst>
                <a:tab pos="269875" algn="l"/>
              </a:tabLst>
            </a:pPr>
            <a:r>
              <a:rPr sz="2000" dirty="0">
                <a:latin typeface="Arial"/>
                <a:cs typeface="Arial"/>
              </a:rPr>
              <a:t>It</a:t>
            </a:r>
            <a:r>
              <a:rPr sz="2000" spc="-5" dirty="0">
                <a:latin typeface="Arial"/>
                <a:cs typeface="Arial"/>
              </a:rPr>
              <a:t> </a:t>
            </a:r>
            <a:r>
              <a:rPr sz="2000" dirty="0">
                <a:latin typeface="Arial"/>
                <a:cs typeface="Arial"/>
              </a:rPr>
              <a:t>is</a:t>
            </a:r>
            <a:r>
              <a:rPr sz="2000" spc="10" dirty="0">
                <a:latin typeface="Arial"/>
                <a:cs typeface="Arial"/>
              </a:rPr>
              <a:t> </a:t>
            </a:r>
            <a:r>
              <a:rPr sz="2000" dirty="0">
                <a:latin typeface="Arial"/>
                <a:cs typeface="Arial"/>
              </a:rPr>
              <a:t>important</a:t>
            </a:r>
            <a:r>
              <a:rPr sz="2000" spc="-15" dirty="0">
                <a:latin typeface="Arial"/>
                <a:cs typeface="Arial"/>
              </a:rPr>
              <a:t> </a:t>
            </a:r>
            <a:r>
              <a:rPr sz="2000" dirty="0">
                <a:latin typeface="Arial"/>
                <a:cs typeface="Arial"/>
              </a:rPr>
              <a:t>the</a:t>
            </a:r>
            <a:r>
              <a:rPr sz="2000" spc="-10" dirty="0">
                <a:latin typeface="Arial"/>
                <a:cs typeface="Arial"/>
              </a:rPr>
              <a:t> </a:t>
            </a:r>
            <a:r>
              <a:rPr sz="2000" dirty="0">
                <a:latin typeface="Arial"/>
                <a:cs typeface="Arial"/>
              </a:rPr>
              <a:t>City</a:t>
            </a:r>
            <a:r>
              <a:rPr sz="2000" spc="-5" dirty="0">
                <a:latin typeface="Arial"/>
                <a:cs typeface="Arial"/>
              </a:rPr>
              <a:t> </a:t>
            </a:r>
            <a:r>
              <a:rPr sz="2000" dirty="0">
                <a:latin typeface="Arial"/>
                <a:cs typeface="Arial"/>
              </a:rPr>
              <a:t>lead</a:t>
            </a:r>
            <a:r>
              <a:rPr sz="2000" spc="-10" dirty="0">
                <a:latin typeface="Arial"/>
                <a:cs typeface="Arial"/>
              </a:rPr>
              <a:t> </a:t>
            </a:r>
            <a:r>
              <a:rPr sz="2000" dirty="0">
                <a:latin typeface="Arial"/>
                <a:cs typeface="Arial"/>
              </a:rPr>
              <a:t>an</a:t>
            </a:r>
            <a:r>
              <a:rPr sz="2000" spc="-10" dirty="0">
                <a:latin typeface="Arial"/>
                <a:cs typeface="Arial"/>
              </a:rPr>
              <a:t> “information-</a:t>
            </a:r>
            <a:r>
              <a:rPr sz="2000" dirty="0">
                <a:latin typeface="Arial"/>
                <a:cs typeface="Arial"/>
              </a:rPr>
              <a:t>only”</a:t>
            </a:r>
            <a:r>
              <a:rPr sz="2000" spc="-15" dirty="0">
                <a:latin typeface="Arial"/>
                <a:cs typeface="Arial"/>
              </a:rPr>
              <a:t> </a:t>
            </a:r>
            <a:r>
              <a:rPr sz="2000" dirty="0">
                <a:latin typeface="Arial"/>
                <a:cs typeface="Arial"/>
              </a:rPr>
              <a:t>effort, as</a:t>
            </a:r>
            <a:r>
              <a:rPr sz="2000" spc="10" dirty="0">
                <a:latin typeface="Arial"/>
                <a:cs typeface="Arial"/>
              </a:rPr>
              <a:t> </a:t>
            </a:r>
            <a:r>
              <a:rPr sz="2000" dirty="0">
                <a:latin typeface="Arial"/>
                <a:cs typeface="Arial"/>
              </a:rPr>
              <a:t>the City</a:t>
            </a:r>
            <a:r>
              <a:rPr sz="2000" spc="-15" dirty="0">
                <a:latin typeface="Arial"/>
                <a:cs typeface="Arial"/>
              </a:rPr>
              <a:t> </a:t>
            </a:r>
            <a:r>
              <a:rPr sz="2000" dirty="0">
                <a:latin typeface="Arial"/>
                <a:cs typeface="Arial"/>
              </a:rPr>
              <a:t>has</a:t>
            </a:r>
            <a:r>
              <a:rPr sz="2000" spc="-10" dirty="0">
                <a:latin typeface="Arial"/>
                <a:cs typeface="Arial"/>
              </a:rPr>
              <a:t> </a:t>
            </a:r>
            <a:r>
              <a:rPr sz="2000" dirty="0">
                <a:latin typeface="Arial"/>
                <a:cs typeface="Arial"/>
              </a:rPr>
              <a:t>a</a:t>
            </a:r>
            <a:r>
              <a:rPr sz="2000" spc="-10" dirty="0">
                <a:latin typeface="Arial"/>
                <a:cs typeface="Arial"/>
              </a:rPr>
              <a:t> </a:t>
            </a:r>
            <a:r>
              <a:rPr sz="2000" dirty="0">
                <a:latin typeface="Arial"/>
                <a:cs typeface="Arial"/>
              </a:rPr>
              <a:t>responsibility to </a:t>
            </a:r>
            <a:r>
              <a:rPr sz="2000" spc="-10" dirty="0">
                <a:latin typeface="Arial"/>
                <a:cs typeface="Arial"/>
              </a:rPr>
              <a:t>inform </a:t>
            </a:r>
            <a:r>
              <a:rPr sz="2000" dirty="0">
                <a:latin typeface="Arial"/>
                <a:cs typeface="Arial"/>
              </a:rPr>
              <a:t>all</a:t>
            </a:r>
            <a:r>
              <a:rPr sz="2000" spc="65" dirty="0">
                <a:latin typeface="Arial"/>
                <a:cs typeface="Arial"/>
              </a:rPr>
              <a:t>  </a:t>
            </a:r>
            <a:r>
              <a:rPr sz="2000" dirty="0">
                <a:latin typeface="Arial"/>
                <a:cs typeface="Arial"/>
              </a:rPr>
              <a:t>voters</a:t>
            </a:r>
            <a:r>
              <a:rPr sz="2000" spc="60" dirty="0">
                <a:latin typeface="Arial"/>
                <a:cs typeface="Arial"/>
              </a:rPr>
              <a:t>  </a:t>
            </a:r>
            <a:r>
              <a:rPr sz="2000" dirty="0">
                <a:latin typeface="Arial"/>
                <a:cs typeface="Arial"/>
              </a:rPr>
              <a:t>about</a:t>
            </a:r>
            <a:r>
              <a:rPr sz="2000" spc="65" dirty="0">
                <a:latin typeface="Arial"/>
                <a:cs typeface="Arial"/>
              </a:rPr>
              <a:t>  </a:t>
            </a:r>
            <a:r>
              <a:rPr sz="2000" dirty="0">
                <a:latin typeface="Arial"/>
                <a:cs typeface="Arial"/>
              </a:rPr>
              <a:t>the</a:t>
            </a:r>
            <a:r>
              <a:rPr sz="2000" spc="55" dirty="0">
                <a:latin typeface="Arial"/>
                <a:cs typeface="Arial"/>
              </a:rPr>
              <a:t>  </a:t>
            </a:r>
            <a:r>
              <a:rPr sz="2000" dirty="0">
                <a:latin typeface="Arial"/>
                <a:cs typeface="Arial"/>
              </a:rPr>
              <a:t>election</a:t>
            </a:r>
            <a:r>
              <a:rPr sz="2000" spc="70" dirty="0">
                <a:latin typeface="Arial"/>
                <a:cs typeface="Arial"/>
              </a:rPr>
              <a:t>  </a:t>
            </a:r>
            <a:r>
              <a:rPr sz="2000" dirty="0">
                <a:latin typeface="Arial"/>
                <a:cs typeface="Arial"/>
              </a:rPr>
              <a:t>but</a:t>
            </a:r>
            <a:r>
              <a:rPr sz="2000" spc="60" dirty="0">
                <a:latin typeface="Arial"/>
                <a:cs typeface="Arial"/>
              </a:rPr>
              <a:t>  </a:t>
            </a:r>
            <a:r>
              <a:rPr sz="2000" dirty="0">
                <a:latin typeface="Arial"/>
                <a:cs typeface="Arial"/>
              </a:rPr>
              <a:t>may</a:t>
            </a:r>
            <a:r>
              <a:rPr sz="2000" spc="60" dirty="0">
                <a:latin typeface="Arial"/>
                <a:cs typeface="Arial"/>
              </a:rPr>
              <a:t>  </a:t>
            </a:r>
            <a:r>
              <a:rPr sz="2000" dirty="0">
                <a:latin typeface="Arial"/>
                <a:cs typeface="Arial"/>
              </a:rPr>
              <a:t>not</a:t>
            </a:r>
            <a:r>
              <a:rPr sz="2000" spc="60" dirty="0">
                <a:latin typeface="Arial"/>
                <a:cs typeface="Arial"/>
              </a:rPr>
              <a:t>  </a:t>
            </a:r>
            <a:r>
              <a:rPr sz="2000" dirty="0">
                <a:latin typeface="Arial"/>
                <a:cs typeface="Arial"/>
              </a:rPr>
              <a:t>utilize</a:t>
            </a:r>
            <a:r>
              <a:rPr sz="2000" spc="60" dirty="0">
                <a:latin typeface="Arial"/>
                <a:cs typeface="Arial"/>
              </a:rPr>
              <a:t>  </a:t>
            </a:r>
            <a:r>
              <a:rPr sz="2000" dirty="0">
                <a:latin typeface="Arial"/>
                <a:cs typeface="Arial"/>
              </a:rPr>
              <a:t>City</a:t>
            </a:r>
            <a:r>
              <a:rPr sz="2000" spc="60" dirty="0">
                <a:latin typeface="Arial"/>
                <a:cs typeface="Arial"/>
              </a:rPr>
              <a:t>  </a:t>
            </a:r>
            <a:r>
              <a:rPr sz="2000" dirty="0">
                <a:latin typeface="Arial"/>
                <a:cs typeface="Arial"/>
              </a:rPr>
              <a:t>funds</a:t>
            </a:r>
            <a:r>
              <a:rPr sz="2000" spc="60" dirty="0">
                <a:latin typeface="Arial"/>
                <a:cs typeface="Arial"/>
              </a:rPr>
              <a:t>  </a:t>
            </a:r>
            <a:r>
              <a:rPr sz="2000" dirty="0">
                <a:latin typeface="Arial"/>
                <a:cs typeface="Arial"/>
              </a:rPr>
              <a:t>or</a:t>
            </a:r>
            <a:r>
              <a:rPr sz="2000" spc="60" dirty="0">
                <a:latin typeface="Arial"/>
                <a:cs typeface="Arial"/>
              </a:rPr>
              <a:t>  </a:t>
            </a:r>
            <a:r>
              <a:rPr sz="2000" dirty="0">
                <a:latin typeface="Arial"/>
                <a:cs typeface="Arial"/>
              </a:rPr>
              <a:t>resources</a:t>
            </a:r>
            <a:r>
              <a:rPr sz="2000" spc="60" dirty="0">
                <a:latin typeface="Arial"/>
                <a:cs typeface="Arial"/>
              </a:rPr>
              <a:t>  </a:t>
            </a:r>
            <a:r>
              <a:rPr sz="2000" dirty="0">
                <a:latin typeface="Arial"/>
                <a:cs typeface="Arial"/>
              </a:rPr>
              <a:t>to</a:t>
            </a:r>
            <a:r>
              <a:rPr sz="2000" spc="60" dirty="0">
                <a:latin typeface="Arial"/>
                <a:cs typeface="Arial"/>
              </a:rPr>
              <a:t>  </a:t>
            </a:r>
            <a:r>
              <a:rPr sz="2000" dirty="0">
                <a:latin typeface="Arial"/>
                <a:cs typeface="Arial"/>
              </a:rPr>
              <a:t>engage</a:t>
            </a:r>
            <a:r>
              <a:rPr sz="2000" spc="60" dirty="0">
                <a:latin typeface="Arial"/>
                <a:cs typeface="Arial"/>
              </a:rPr>
              <a:t>  </a:t>
            </a:r>
            <a:r>
              <a:rPr sz="2000" spc="-25" dirty="0">
                <a:latin typeface="Arial"/>
                <a:cs typeface="Arial"/>
              </a:rPr>
              <a:t>in </a:t>
            </a:r>
            <a:r>
              <a:rPr sz="2000" dirty="0">
                <a:latin typeface="Arial"/>
                <a:cs typeface="Arial"/>
              </a:rPr>
              <a:t>electioneering</a:t>
            </a:r>
            <a:r>
              <a:rPr sz="2000" spc="-65" dirty="0">
                <a:latin typeface="Arial"/>
                <a:cs typeface="Arial"/>
              </a:rPr>
              <a:t> </a:t>
            </a:r>
            <a:r>
              <a:rPr sz="2000" dirty="0">
                <a:latin typeface="Arial"/>
                <a:cs typeface="Arial"/>
              </a:rPr>
              <a:t>(which</a:t>
            </a:r>
            <a:r>
              <a:rPr sz="2000" spc="-35" dirty="0">
                <a:latin typeface="Arial"/>
                <a:cs typeface="Arial"/>
              </a:rPr>
              <a:t> </a:t>
            </a:r>
            <a:r>
              <a:rPr sz="2000" dirty="0">
                <a:latin typeface="Arial"/>
                <a:cs typeface="Arial"/>
              </a:rPr>
              <a:t>is</a:t>
            </a:r>
            <a:r>
              <a:rPr sz="2000" spc="-40" dirty="0">
                <a:latin typeface="Arial"/>
                <a:cs typeface="Arial"/>
              </a:rPr>
              <a:t> </a:t>
            </a:r>
            <a:r>
              <a:rPr sz="2000" dirty="0">
                <a:latin typeface="Arial"/>
                <a:cs typeface="Arial"/>
              </a:rPr>
              <a:t>prohibited</a:t>
            </a:r>
            <a:r>
              <a:rPr sz="2000" spc="-50" dirty="0">
                <a:latin typeface="Arial"/>
                <a:cs typeface="Arial"/>
              </a:rPr>
              <a:t> </a:t>
            </a:r>
            <a:r>
              <a:rPr sz="2000" dirty="0">
                <a:latin typeface="Arial"/>
                <a:cs typeface="Arial"/>
              </a:rPr>
              <a:t>in</a:t>
            </a:r>
            <a:r>
              <a:rPr sz="2000" spc="-35" dirty="0">
                <a:latin typeface="Arial"/>
                <a:cs typeface="Arial"/>
              </a:rPr>
              <a:t> </a:t>
            </a:r>
            <a:r>
              <a:rPr sz="2000" dirty="0">
                <a:latin typeface="Arial"/>
                <a:cs typeface="Arial"/>
              </a:rPr>
              <a:t>all</a:t>
            </a:r>
            <a:r>
              <a:rPr sz="2000" spc="-25" dirty="0">
                <a:latin typeface="Arial"/>
                <a:cs typeface="Arial"/>
              </a:rPr>
              <a:t> </a:t>
            </a:r>
            <a:r>
              <a:rPr sz="2000" spc="-10" dirty="0">
                <a:latin typeface="Arial"/>
                <a:cs typeface="Arial"/>
              </a:rPr>
              <a:t>circumstances).</a:t>
            </a:r>
            <a:endParaRPr sz="2000" dirty="0">
              <a:latin typeface="Arial"/>
              <a:cs typeface="Arial"/>
            </a:endParaRPr>
          </a:p>
          <a:p>
            <a:pPr marL="269875" marR="5080" indent="-257810" algn="just">
              <a:lnSpc>
                <a:spcPct val="100000"/>
              </a:lnSpc>
              <a:spcBef>
                <a:spcPts val="2005"/>
              </a:spcBef>
              <a:buClr>
                <a:srgbClr val="8F58AA"/>
              </a:buClr>
              <a:buFont typeface="Wingdings"/>
              <a:buChar char=""/>
              <a:tabLst>
                <a:tab pos="269875" algn="l"/>
              </a:tabLst>
            </a:pPr>
            <a:r>
              <a:rPr sz="2000" dirty="0">
                <a:latin typeface="Arial"/>
                <a:cs typeface="Arial"/>
              </a:rPr>
              <a:t>During</a:t>
            </a:r>
            <a:r>
              <a:rPr sz="2000" spc="5" dirty="0">
                <a:latin typeface="Arial"/>
                <a:cs typeface="Arial"/>
              </a:rPr>
              <a:t>  </a:t>
            </a:r>
            <a:r>
              <a:rPr sz="2000" dirty="0">
                <a:latin typeface="Arial"/>
                <a:cs typeface="Arial"/>
              </a:rPr>
              <a:t>bond</a:t>
            </a:r>
            <a:r>
              <a:rPr sz="2000" spc="-5" dirty="0">
                <a:latin typeface="Arial"/>
                <a:cs typeface="Arial"/>
              </a:rPr>
              <a:t>  </a:t>
            </a:r>
            <a:r>
              <a:rPr sz="2000" dirty="0">
                <a:latin typeface="Arial"/>
                <a:cs typeface="Arial"/>
              </a:rPr>
              <a:t>elections,</a:t>
            </a:r>
            <a:r>
              <a:rPr sz="2000" spc="-5" dirty="0">
                <a:latin typeface="Arial"/>
                <a:cs typeface="Arial"/>
              </a:rPr>
              <a:t>  </a:t>
            </a:r>
            <a:r>
              <a:rPr sz="2000" dirty="0">
                <a:latin typeface="Arial"/>
                <a:cs typeface="Arial"/>
              </a:rPr>
              <a:t>most</a:t>
            </a:r>
            <a:r>
              <a:rPr sz="2000" spc="-5" dirty="0">
                <a:latin typeface="Arial"/>
                <a:cs typeface="Arial"/>
              </a:rPr>
              <a:t>  </a:t>
            </a:r>
            <a:r>
              <a:rPr sz="2000" dirty="0">
                <a:latin typeface="Arial"/>
                <a:cs typeface="Arial"/>
              </a:rPr>
              <a:t>complaints</a:t>
            </a:r>
            <a:r>
              <a:rPr sz="2000" spc="5" dirty="0">
                <a:latin typeface="Arial"/>
                <a:cs typeface="Arial"/>
              </a:rPr>
              <a:t>  </a:t>
            </a:r>
            <a:r>
              <a:rPr sz="2000" dirty="0">
                <a:latin typeface="Arial"/>
                <a:cs typeface="Arial"/>
              </a:rPr>
              <a:t>filed  with  the  Texas  Ethics</a:t>
            </a:r>
            <a:r>
              <a:rPr sz="2000" spc="5" dirty="0">
                <a:latin typeface="Arial"/>
                <a:cs typeface="Arial"/>
              </a:rPr>
              <a:t>  </a:t>
            </a:r>
            <a:r>
              <a:rPr sz="2000" dirty="0">
                <a:latin typeface="Arial"/>
                <a:cs typeface="Arial"/>
              </a:rPr>
              <a:t>Commission  </a:t>
            </a:r>
            <a:r>
              <a:rPr sz="2000" spc="-10" dirty="0">
                <a:latin typeface="Arial"/>
                <a:cs typeface="Arial"/>
              </a:rPr>
              <a:t>concern </a:t>
            </a:r>
            <a:r>
              <a:rPr sz="2000" dirty="0">
                <a:latin typeface="Arial"/>
                <a:cs typeface="Arial"/>
              </a:rPr>
              <a:t>violations</a:t>
            </a:r>
            <a:r>
              <a:rPr sz="2000" spc="75" dirty="0">
                <a:latin typeface="Arial"/>
                <a:cs typeface="Arial"/>
              </a:rPr>
              <a:t> </a:t>
            </a:r>
            <a:r>
              <a:rPr sz="2000" dirty="0">
                <a:latin typeface="Arial"/>
                <a:cs typeface="Arial"/>
              </a:rPr>
              <a:t>involving</a:t>
            </a:r>
            <a:r>
              <a:rPr sz="2000" spc="75" dirty="0">
                <a:latin typeface="Arial"/>
                <a:cs typeface="Arial"/>
              </a:rPr>
              <a:t> </a:t>
            </a:r>
            <a:r>
              <a:rPr sz="2000" dirty="0">
                <a:latin typeface="Arial"/>
                <a:cs typeface="Arial"/>
              </a:rPr>
              <a:t>improper</a:t>
            </a:r>
            <a:r>
              <a:rPr sz="2000" spc="70" dirty="0">
                <a:latin typeface="Arial"/>
                <a:cs typeface="Arial"/>
              </a:rPr>
              <a:t> </a:t>
            </a:r>
            <a:r>
              <a:rPr sz="2000" dirty="0">
                <a:latin typeface="Arial"/>
                <a:cs typeface="Arial"/>
              </a:rPr>
              <a:t>use</a:t>
            </a:r>
            <a:r>
              <a:rPr sz="2000" spc="65" dirty="0">
                <a:latin typeface="Arial"/>
                <a:cs typeface="Arial"/>
              </a:rPr>
              <a:t> </a:t>
            </a:r>
            <a:r>
              <a:rPr sz="2000" dirty="0">
                <a:latin typeface="Arial"/>
                <a:cs typeface="Arial"/>
              </a:rPr>
              <a:t>of</a:t>
            </a:r>
            <a:r>
              <a:rPr sz="2000" spc="60" dirty="0">
                <a:latin typeface="Arial"/>
                <a:cs typeface="Arial"/>
              </a:rPr>
              <a:t> </a:t>
            </a:r>
            <a:r>
              <a:rPr sz="2000" dirty="0">
                <a:latin typeface="Arial"/>
                <a:cs typeface="Arial"/>
              </a:rPr>
              <a:t>public</a:t>
            </a:r>
            <a:r>
              <a:rPr sz="2000" spc="75" dirty="0">
                <a:latin typeface="Arial"/>
                <a:cs typeface="Arial"/>
              </a:rPr>
              <a:t> </a:t>
            </a:r>
            <a:r>
              <a:rPr sz="2000" dirty="0">
                <a:latin typeface="Arial"/>
                <a:cs typeface="Arial"/>
              </a:rPr>
              <a:t>resources</a:t>
            </a:r>
            <a:r>
              <a:rPr sz="2000" spc="60" dirty="0">
                <a:latin typeface="Arial"/>
                <a:cs typeface="Arial"/>
              </a:rPr>
              <a:t> </a:t>
            </a:r>
            <a:r>
              <a:rPr sz="2000" dirty="0">
                <a:latin typeface="Arial"/>
                <a:cs typeface="Arial"/>
              </a:rPr>
              <a:t>for</a:t>
            </a:r>
            <a:r>
              <a:rPr sz="2000" spc="65" dirty="0">
                <a:latin typeface="Arial"/>
                <a:cs typeface="Arial"/>
              </a:rPr>
              <a:t> </a:t>
            </a:r>
            <a:r>
              <a:rPr sz="2000" dirty="0">
                <a:latin typeface="Arial"/>
                <a:cs typeface="Arial"/>
              </a:rPr>
              <a:t>advocacy</a:t>
            </a:r>
            <a:r>
              <a:rPr sz="2000" spc="60" dirty="0">
                <a:latin typeface="Arial"/>
                <a:cs typeface="Arial"/>
              </a:rPr>
              <a:t> </a:t>
            </a:r>
            <a:r>
              <a:rPr sz="2000" dirty="0">
                <a:latin typeface="Arial"/>
                <a:cs typeface="Arial"/>
              </a:rPr>
              <a:t>campaigns.</a:t>
            </a:r>
            <a:r>
              <a:rPr sz="2000" spc="60" dirty="0">
                <a:latin typeface="Arial"/>
                <a:cs typeface="Arial"/>
              </a:rPr>
              <a:t>  </a:t>
            </a:r>
            <a:r>
              <a:rPr sz="2000" dirty="0">
                <a:latin typeface="Arial"/>
                <a:cs typeface="Arial"/>
              </a:rPr>
              <a:t>This</a:t>
            </a:r>
            <a:r>
              <a:rPr sz="2000" spc="80" dirty="0">
                <a:latin typeface="Arial"/>
                <a:cs typeface="Arial"/>
              </a:rPr>
              <a:t> </a:t>
            </a:r>
            <a:r>
              <a:rPr sz="2000" dirty="0">
                <a:latin typeface="Arial"/>
                <a:cs typeface="Arial"/>
              </a:rPr>
              <a:t>is</a:t>
            </a:r>
            <a:r>
              <a:rPr sz="2000" spc="65" dirty="0">
                <a:latin typeface="Arial"/>
                <a:cs typeface="Arial"/>
              </a:rPr>
              <a:t> </a:t>
            </a:r>
            <a:r>
              <a:rPr sz="2000" dirty="0">
                <a:latin typeface="Arial"/>
                <a:cs typeface="Arial"/>
              </a:rPr>
              <a:t>a</a:t>
            </a:r>
            <a:r>
              <a:rPr sz="2000" spc="65" dirty="0">
                <a:latin typeface="Arial"/>
                <a:cs typeface="Arial"/>
              </a:rPr>
              <a:t> </a:t>
            </a:r>
            <a:r>
              <a:rPr sz="2000" spc="-10" dirty="0">
                <a:latin typeface="Arial"/>
                <a:cs typeface="Arial"/>
              </a:rPr>
              <a:t>direct </a:t>
            </a:r>
            <a:r>
              <a:rPr sz="2000" dirty="0">
                <a:latin typeface="Arial"/>
                <a:cs typeface="Arial"/>
              </a:rPr>
              <a:t>violation</a:t>
            </a:r>
            <a:r>
              <a:rPr sz="2000" spc="-35" dirty="0">
                <a:latin typeface="Arial"/>
                <a:cs typeface="Arial"/>
              </a:rPr>
              <a:t> </a:t>
            </a:r>
            <a:r>
              <a:rPr sz="2000" dirty="0">
                <a:latin typeface="Arial"/>
                <a:cs typeface="Arial"/>
              </a:rPr>
              <a:t>of</a:t>
            </a:r>
            <a:r>
              <a:rPr sz="2000" spc="-30" dirty="0">
                <a:latin typeface="Arial"/>
                <a:cs typeface="Arial"/>
              </a:rPr>
              <a:t> </a:t>
            </a:r>
            <a:r>
              <a:rPr sz="2000" dirty="0">
                <a:latin typeface="Arial"/>
                <a:cs typeface="Arial"/>
              </a:rPr>
              <a:t>election</a:t>
            </a:r>
            <a:r>
              <a:rPr sz="2000" spc="-40" dirty="0">
                <a:latin typeface="Arial"/>
                <a:cs typeface="Arial"/>
              </a:rPr>
              <a:t> </a:t>
            </a:r>
            <a:r>
              <a:rPr sz="2000" spc="-20" dirty="0">
                <a:latin typeface="Arial"/>
                <a:cs typeface="Arial"/>
              </a:rPr>
              <a:t>law.</a:t>
            </a:r>
            <a:endParaRPr sz="2000" dirty="0">
              <a:latin typeface="Arial"/>
              <a:cs typeface="Arial"/>
            </a:endParaRPr>
          </a:p>
          <a:p>
            <a:pPr marL="269875" marR="5080" indent="-257810" algn="just">
              <a:lnSpc>
                <a:spcPct val="100000"/>
              </a:lnSpc>
              <a:spcBef>
                <a:spcPts val="1995"/>
              </a:spcBef>
              <a:buClr>
                <a:srgbClr val="8F58AA"/>
              </a:buClr>
              <a:buFont typeface="Wingdings"/>
              <a:buChar char=""/>
              <a:tabLst>
                <a:tab pos="269875" algn="l"/>
              </a:tabLst>
            </a:pPr>
            <a:r>
              <a:rPr sz="2000" dirty="0">
                <a:latin typeface="Arial"/>
                <a:cs typeface="Arial"/>
              </a:rPr>
              <a:t>The</a:t>
            </a:r>
            <a:r>
              <a:rPr sz="2000" spc="-5" dirty="0">
                <a:latin typeface="Arial"/>
                <a:cs typeface="Arial"/>
              </a:rPr>
              <a:t> </a:t>
            </a:r>
            <a:r>
              <a:rPr sz="2000" dirty="0">
                <a:latin typeface="Arial"/>
                <a:cs typeface="Arial"/>
              </a:rPr>
              <a:t>City</a:t>
            </a:r>
            <a:r>
              <a:rPr sz="2000" spc="-20" dirty="0">
                <a:latin typeface="Arial"/>
                <a:cs typeface="Arial"/>
              </a:rPr>
              <a:t> </a:t>
            </a:r>
            <a:r>
              <a:rPr sz="2000" dirty="0">
                <a:latin typeface="Arial"/>
                <a:cs typeface="Arial"/>
              </a:rPr>
              <a:t>should have</a:t>
            </a:r>
            <a:r>
              <a:rPr sz="2000" spc="-20" dirty="0">
                <a:latin typeface="Arial"/>
                <a:cs typeface="Arial"/>
              </a:rPr>
              <a:t> </a:t>
            </a:r>
            <a:r>
              <a:rPr sz="2000" dirty="0">
                <a:latin typeface="Arial"/>
                <a:cs typeface="Arial"/>
              </a:rPr>
              <a:t>bond</a:t>
            </a:r>
            <a:r>
              <a:rPr sz="2000" spc="-5" dirty="0">
                <a:latin typeface="Arial"/>
                <a:cs typeface="Arial"/>
              </a:rPr>
              <a:t> </a:t>
            </a:r>
            <a:r>
              <a:rPr sz="2000" dirty="0">
                <a:latin typeface="Arial"/>
                <a:cs typeface="Arial"/>
              </a:rPr>
              <a:t>counsel</a:t>
            </a:r>
            <a:r>
              <a:rPr sz="2000" spc="-5" dirty="0">
                <a:latin typeface="Arial"/>
                <a:cs typeface="Arial"/>
              </a:rPr>
              <a:t> </a:t>
            </a:r>
            <a:r>
              <a:rPr sz="2000" dirty="0">
                <a:latin typeface="Arial"/>
                <a:cs typeface="Arial"/>
              </a:rPr>
              <a:t>and/or the City</a:t>
            </a:r>
            <a:r>
              <a:rPr sz="2000" spc="-25" dirty="0">
                <a:latin typeface="Arial"/>
                <a:cs typeface="Arial"/>
              </a:rPr>
              <a:t> </a:t>
            </a:r>
            <a:r>
              <a:rPr sz="2000" dirty="0">
                <a:latin typeface="Arial"/>
                <a:cs typeface="Arial"/>
              </a:rPr>
              <a:t>attorney</a:t>
            </a:r>
            <a:r>
              <a:rPr sz="2000" spc="-15" dirty="0">
                <a:latin typeface="Arial"/>
                <a:cs typeface="Arial"/>
              </a:rPr>
              <a:t> </a:t>
            </a:r>
            <a:r>
              <a:rPr sz="2000" dirty="0">
                <a:latin typeface="Arial"/>
                <a:cs typeface="Arial"/>
              </a:rPr>
              <a:t>review bond</a:t>
            </a:r>
            <a:r>
              <a:rPr sz="2000" spc="-5" dirty="0">
                <a:latin typeface="Arial"/>
                <a:cs typeface="Arial"/>
              </a:rPr>
              <a:t> </a:t>
            </a:r>
            <a:r>
              <a:rPr sz="2000" dirty="0">
                <a:latin typeface="Arial"/>
                <a:cs typeface="Arial"/>
              </a:rPr>
              <a:t>election materials</a:t>
            </a:r>
            <a:r>
              <a:rPr sz="2000" spc="-5" dirty="0">
                <a:latin typeface="Arial"/>
                <a:cs typeface="Arial"/>
              </a:rPr>
              <a:t> </a:t>
            </a:r>
            <a:r>
              <a:rPr sz="2000" spc="-20" dirty="0">
                <a:latin typeface="Arial"/>
                <a:cs typeface="Arial"/>
              </a:rPr>
              <a:t>that </a:t>
            </a:r>
            <a:r>
              <a:rPr sz="2000" dirty="0">
                <a:latin typeface="Arial"/>
                <a:cs typeface="Arial"/>
              </a:rPr>
              <a:t>the</a:t>
            </a:r>
            <a:r>
              <a:rPr sz="2000" spc="215" dirty="0">
                <a:latin typeface="Arial"/>
                <a:cs typeface="Arial"/>
              </a:rPr>
              <a:t> </a:t>
            </a:r>
            <a:r>
              <a:rPr sz="2000" dirty="0">
                <a:latin typeface="Arial"/>
                <a:cs typeface="Arial"/>
              </a:rPr>
              <a:t>City</a:t>
            </a:r>
            <a:r>
              <a:rPr sz="2000" spc="210" dirty="0">
                <a:latin typeface="Arial"/>
                <a:cs typeface="Arial"/>
              </a:rPr>
              <a:t> </a:t>
            </a:r>
            <a:r>
              <a:rPr sz="2000" dirty="0">
                <a:latin typeface="Arial"/>
                <a:cs typeface="Arial"/>
              </a:rPr>
              <a:t>intends</a:t>
            </a:r>
            <a:r>
              <a:rPr sz="2000" spc="229" dirty="0">
                <a:latin typeface="Arial"/>
                <a:cs typeface="Arial"/>
              </a:rPr>
              <a:t> </a:t>
            </a:r>
            <a:r>
              <a:rPr sz="2000" dirty="0">
                <a:latin typeface="Arial"/>
                <a:cs typeface="Arial"/>
              </a:rPr>
              <a:t>to</a:t>
            </a:r>
            <a:r>
              <a:rPr sz="2000" spc="210" dirty="0">
                <a:latin typeface="Arial"/>
                <a:cs typeface="Arial"/>
              </a:rPr>
              <a:t> </a:t>
            </a:r>
            <a:r>
              <a:rPr sz="2000" dirty="0">
                <a:latin typeface="Arial"/>
                <a:cs typeface="Arial"/>
              </a:rPr>
              <a:t>circulate</a:t>
            </a:r>
            <a:r>
              <a:rPr sz="2000" spc="225" dirty="0">
                <a:latin typeface="Arial"/>
                <a:cs typeface="Arial"/>
              </a:rPr>
              <a:t> </a:t>
            </a:r>
            <a:r>
              <a:rPr sz="2000" dirty="0">
                <a:latin typeface="Arial"/>
                <a:cs typeface="Arial"/>
              </a:rPr>
              <a:t>to</a:t>
            </a:r>
            <a:r>
              <a:rPr sz="2000" spc="220" dirty="0">
                <a:latin typeface="Arial"/>
                <a:cs typeface="Arial"/>
              </a:rPr>
              <a:t> </a:t>
            </a:r>
            <a:r>
              <a:rPr sz="2000" dirty="0">
                <a:latin typeface="Arial"/>
                <a:cs typeface="Arial"/>
              </a:rPr>
              <a:t>its</a:t>
            </a:r>
            <a:r>
              <a:rPr sz="2000" spc="220" dirty="0">
                <a:latin typeface="Arial"/>
                <a:cs typeface="Arial"/>
              </a:rPr>
              <a:t> </a:t>
            </a:r>
            <a:r>
              <a:rPr sz="2000" dirty="0">
                <a:latin typeface="Arial"/>
                <a:cs typeface="Arial"/>
              </a:rPr>
              <a:t>voters.</a:t>
            </a:r>
            <a:r>
              <a:rPr sz="2000" spc="210" dirty="0">
                <a:latin typeface="Arial"/>
                <a:cs typeface="Arial"/>
              </a:rPr>
              <a:t>  </a:t>
            </a:r>
            <a:r>
              <a:rPr sz="2000" dirty="0">
                <a:latin typeface="Arial"/>
                <a:cs typeface="Arial"/>
              </a:rPr>
              <a:t>Other</a:t>
            </a:r>
            <a:r>
              <a:rPr sz="2000" spc="210" dirty="0">
                <a:latin typeface="Arial"/>
                <a:cs typeface="Arial"/>
              </a:rPr>
              <a:t> </a:t>
            </a:r>
            <a:r>
              <a:rPr sz="2000" dirty="0">
                <a:latin typeface="Arial"/>
                <a:cs typeface="Arial"/>
              </a:rPr>
              <a:t>advisors</a:t>
            </a:r>
            <a:r>
              <a:rPr sz="2000" spc="225" dirty="0">
                <a:latin typeface="Arial"/>
                <a:cs typeface="Arial"/>
              </a:rPr>
              <a:t> </a:t>
            </a:r>
            <a:r>
              <a:rPr sz="2000" dirty="0">
                <a:latin typeface="Arial"/>
                <a:cs typeface="Arial"/>
              </a:rPr>
              <a:t>to</a:t>
            </a:r>
            <a:r>
              <a:rPr sz="2000" spc="220" dirty="0">
                <a:latin typeface="Arial"/>
                <a:cs typeface="Arial"/>
              </a:rPr>
              <a:t> </a:t>
            </a:r>
            <a:r>
              <a:rPr sz="2000" dirty="0">
                <a:latin typeface="Arial"/>
                <a:cs typeface="Arial"/>
              </a:rPr>
              <a:t>the</a:t>
            </a:r>
            <a:r>
              <a:rPr sz="2000" spc="210" dirty="0">
                <a:latin typeface="Arial"/>
                <a:cs typeface="Arial"/>
              </a:rPr>
              <a:t> </a:t>
            </a:r>
            <a:r>
              <a:rPr sz="2000" dirty="0">
                <a:latin typeface="Arial"/>
                <a:cs typeface="Arial"/>
              </a:rPr>
              <a:t>City</a:t>
            </a:r>
            <a:r>
              <a:rPr sz="2000" spc="210" dirty="0">
                <a:latin typeface="Arial"/>
                <a:cs typeface="Arial"/>
              </a:rPr>
              <a:t> </a:t>
            </a:r>
            <a:r>
              <a:rPr sz="2000" dirty="0">
                <a:latin typeface="Arial"/>
                <a:cs typeface="Arial"/>
              </a:rPr>
              <a:t>(e.g.,</a:t>
            </a:r>
            <a:r>
              <a:rPr sz="2000" spc="215" dirty="0">
                <a:latin typeface="Arial"/>
                <a:cs typeface="Arial"/>
              </a:rPr>
              <a:t> </a:t>
            </a:r>
            <a:r>
              <a:rPr sz="2000" dirty="0">
                <a:latin typeface="Arial"/>
                <a:cs typeface="Arial"/>
              </a:rPr>
              <a:t>financial</a:t>
            </a:r>
            <a:r>
              <a:rPr sz="2000" spc="220" dirty="0">
                <a:latin typeface="Arial"/>
                <a:cs typeface="Arial"/>
              </a:rPr>
              <a:t> </a:t>
            </a:r>
            <a:r>
              <a:rPr sz="2000" spc="-10" dirty="0">
                <a:latin typeface="Arial"/>
                <a:cs typeface="Arial"/>
              </a:rPr>
              <a:t>advisors, </a:t>
            </a:r>
            <a:r>
              <a:rPr sz="2000" dirty="0">
                <a:latin typeface="Arial"/>
                <a:cs typeface="Arial"/>
              </a:rPr>
              <a:t>engineers,</a:t>
            </a:r>
            <a:r>
              <a:rPr sz="2000" spc="-10" dirty="0">
                <a:latin typeface="Arial"/>
                <a:cs typeface="Arial"/>
              </a:rPr>
              <a:t> </a:t>
            </a:r>
            <a:r>
              <a:rPr sz="2000" dirty="0">
                <a:latin typeface="Arial"/>
                <a:cs typeface="Arial"/>
              </a:rPr>
              <a:t>architects,</a:t>
            </a:r>
            <a:r>
              <a:rPr sz="2000" spc="-15" dirty="0">
                <a:latin typeface="Arial"/>
                <a:cs typeface="Arial"/>
              </a:rPr>
              <a:t> </a:t>
            </a:r>
            <a:r>
              <a:rPr sz="2000" dirty="0">
                <a:latin typeface="Arial"/>
                <a:cs typeface="Arial"/>
              </a:rPr>
              <a:t>marketing</a:t>
            </a:r>
            <a:r>
              <a:rPr sz="2000" spc="-5" dirty="0">
                <a:latin typeface="Arial"/>
                <a:cs typeface="Arial"/>
              </a:rPr>
              <a:t> </a:t>
            </a:r>
            <a:r>
              <a:rPr sz="2000" dirty="0">
                <a:latin typeface="Arial"/>
                <a:cs typeface="Arial"/>
              </a:rPr>
              <a:t>firms,</a:t>
            </a:r>
            <a:r>
              <a:rPr sz="2000" spc="-20" dirty="0">
                <a:latin typeface="Arial"/>
                <a:cs typeface="Arial"/>
              </a:rPr>
              <a:t> </a:t>
            </a:r>
            <a:r>
              <a:rPr sz="2000" dirty="0">
                <a:latin typeface="Arial"/>
                <a:cs typeface="Arial"/>
              </a:rPr>
              <a:t>etc.)</a:t>
            </a:r>
            <a:r>
              <a:rPr sz="2000" spc="-5" dirty="0">
                <a:latin typeface="Arial"/>
                <a:cs typeface="Arial"/>
              </a:rPr>
              <a:t> </a:t>
            </a:r>
            <a:r>
              <a:rPr sz="2000" dirty="0">
                <a:latin typeface="Arial"/>
                <a:cs typeface="Arial"/>
              </a:rPr>
              <a:t>may</a:t>
            </a:r>
            <a:r>
              <a:rPr sz="2000" spc="-15" dirty="0">
                <a:latin typeface="Arial"/>
                <a:cs typeface="Arial"/>
              </a:rPr>
              <a:t> </a:t>
            </a:r>
            <a:r>
              <a:rPr sz="2000" dirty="0">
                <a:latin typeface="Arial"/>
                <a:cs typeface="Arial"/>
              </a:rPr>
              <a:t>offer</a:t>
            </a:r>
            <a:r>
              <a:rPr sz="2000" spc="10" dirty="0">
                <a:latin typeface="Arial"/>
                <a:cs typeface="Arial"/>
              </a:rPr>
              <a:t> </a:t>
            </a:r>
            <a:r>
              <a:rPr sz="2000" dirty="0">
                <a:latin typeface="Arial"/>
                <a:cs typeface="Arial"/>
              </a:rPr>
              <a:t>input</a:t>
            </a:r>
            <a:r>
              <a:rPr sz="2000" spc="-15" dirty="0">
                <a:latin typeface="Arial"/>
                <a:cs typeface="Arial"/>
              </a:rPr>
              <a:t> </a:t>
            </a:r>
            <a:r>
              <a:rPr sz="2000" dirty="0">
                <a:latin typeface="Arial"/>
                <a:cs typeface="Arial"/>
              </a:rPr>
              <a:t>to</a:t>
            </a:r>
            <a:r>
              <a:rPr sz="2000" spc="-10" dirty="0">
                <a:latin typeface="Arial"/>
                <a:cs typeface="Arial"/>
              </a:rPr>
              <a:t> </a:t>
            </a:r>
            <a:r>
              <a:rPr sz="2000" dirty="0">
                <a:latin typeface="Arial"/>
                <a:cs typeface="Arial"/>
              </a:rPr>
              <a:t>a</a:t>
            </a:r>
            <a:r>
              <a:rPr sz="2000" spc="-5" dirty="0">
                <a:latin typeface="Arial"/>
                <a:cs typeface="Arial"/>
              </a:rPr>
              <a:t> </a:t>
            </a:r>
            <a:r>
              <a:rPr sz="2000" dirty="0">
                <a:latin typeface="Arial"/>
                <a:cs typeface="Arial"/>
              </a:rPr>
              <a:t>City during</a:t>
            </a:r>
            <a:r>
              <a:rPr sz="2000" spc="-5" dirty="0">
                <a:latin typeface="Arial"/>
                <a:cs typeface="Arial"/>
              </a:rPr>
              <a:t> </a:t>
            </a:r>
            <a:r>
              <a:rPr sz="2000" dirty="0">
                <a:latin typeface="Arial"/>
                <a:cs typeface="Arial"/>
              </a:rPr>
              <a:t>a</a:t>
            </a:r>
            <a:r>
              <a:rPr sz="2000" spc="-5" dirty="0">
                <a:latin typeface="Arial"/>
                <a:cs typeface="Arial"/>
              </a:rPr>
              <a:t> </a:t>
            </a:r>
            <a:r>
              <a:rPr sz="2000" dirty="0">
                <a:latin typeface="Arial"/>
                <a:cs typeface="Arial"/>
              </a:rPr>
              <a:t>bond</a:t>
            </a:r>
            <a:r>
              <a:rPr sz="2000" spc="10" dirty="0">
                <a:latin typeface="Arial"/>
                <a:cs typeface="Arial"/>
              </a:rPr>
              <a:t> </a:t>
            </a:r>
            <a:r>
              <a:rPr sz="2000" dirty="0">
                <a:latin typeface="Arial"/>
                <a:cs typeface="Arial"/>
              </a:rPr>
              <a:t>election</a:t>
            </a:r>
            <a:r>
              <a:rPr sz="2000" spc="-5" dirty="0">
                <a:latin typeface="Arial"/>
                <a:cs typeface="Arial"/>
              </a:rPr>
              <a:t> </a:t>
            </a:r>
            <a:r>
              <a:rPr sz="2000" spc="-25" dirty="0">
                <a:latin typeface="Arial"/>
                <a:cs typeface="Arial"/>
              </a:rPr>
              <a:t>and </a:t>
            </a:r>
            <a:r>
              <a:rPr sz="2000" dirty="0">
                <a:latin typeface="Arial"/>
                <a:cs typeface="Arial"/>
              </a:rPr>
              <a:t>any</a:t>
            </a:r>
            <a:r>
              <a:rPr sz="2000" spc="305" dirty="0">
                <a:latin typeface="Arial"/>
                <a:cs typeface="Arial"/>
              </a:rPr>
              <a:t> </a:t>
            </a:r>
            <a:r>
              <a:rPr sz="2000" dirty="0">
                <a:latin typeface="Arial"/>
                <a:cs typeface="Arial"/>
              </a:rPr>
              <a:t>advice</a:t>
            </a:r>
            <a:r>
              <a:rPr sz="2000" spc="315" dirty="0">
                <a:latin typeface="Arial"/>
                <a:cs typeface="Arial"/>
              </a:rPr>
              <a:t> </a:t>
            </a:r>
            <a:r>
              <a:rPr sz="2000" dirty="0">
                <a:latin typeface="Arial"/>
                <a:cs typeface="Arial"/>
              </a:rPr>
              <a:t>offered</a:t>
            </a:r>
            <a:r>
              <a:rPr sz="2000" spc="305" dirty="0">
                <a:latin typeface="Arial"/>
                <a:cs typeface="Arial"/>
              </a:rPr>
              <a:t> </a:t>
            </a:r>
            <a:r>
              <a:rPr sz="2000" dirty="0">
                <a:latin typeface="Arial"/>
                <a:cs typeface="Arial"/>
              </a:rPr>
              <a:t>should</a:t>
            </a:r>
            <a:r>
              <a:rPr sz="2000" spc="305" dirty="0">
                <a:latin typeface="Arial"/>
                <a:cs typeface="Arial"/>
              </a:rPr>
              <a:t> </a:t>
            </a:r>
            <a:r>
              <a:rPr sz="2000" dirty="0">
                <a:latin typeface="Arial"/>
                <a:cs typeface="Arial"/>
              </a:rPr>
              <a:t>be</a:t>
            </a:r>
            <a:r>
              <a:rPr sz="2000" spc="315" dirty="0">
                <a:latin typeface="Arial"/>
                <a:cs typeface="Arial"/>
              </a:rPr>
              <a:t> </a:t>
            </a:r>
            <a:r>
              <a:rPr sz="2000" dirty="0">
                <a:latin typeface="Arial"/>
                <a:cs typeface="Arial"/>
              </a:rPr>
              <a:t>reviewed</a:t>
            </a:r>
            <a:r>
              <a:rPr sz="2000" spc="320" dirty="0">
                <a:latin typeface="Arial"/>
                <a:cs typeface="Arial"/>
              </a:rPr>
              <a:t> </a:t>
            </a:r>
            <a:r>
              <a:rPr sz="2000" dirty="0">
                <a:latin typeface="Arial"/>
                <a:cs typeface="Arial"/>
              </a:rPr>
              <a:t>by</a:t>
            </a:r>
            <a:r>
              <a:rPr sz="2000" spc="320" dirty="0">
                <a:latin typeface="Arial"/>
                <a:cs typeface="Arial"/>
              </a:rPr>
              <a:t> </a:t>
            </a:r>
            <a:r>
              <a:rPr sz="2000" dirty="0">
                <a:latin typeface="Arial"/>
                <a:cs typeface="Arial"/>
              </a:rPr>
              <a:t>the</a:t>
            </a:r>
            <a:r>
              <a:rPr sz="2000" spc="315" dirty="0">
                <a:latin typeface="Arial"/>
                <a:cs typeface="Arial"/>
              </a:rPr>
              <a:t> </a:t>
            </a:r>
            <a:r>
              <a:rPr sz="2000" dirty="0">
                <a:latin typeface="Arial"/>
                <a:cs typeface="Arial"/>
              </a:rPr>
              <a:t>City</a:t>
            </a:r>
            <a:r>
              <a:rPr sz="2000" spc="305" dirty="0">
                <a:latin typeface="Arial"/>
                <a:cs typeface="Arial"/>
              </a:rPr>
              <a:t> </a:t>
            </a:r>
            <a:r>
              <a:rPr sz="2000" dirty="0">
                <a:latin typeface="Arial"/>
                <a:cs typeface="Arial"/>
              </a:rPr>
              <a:t>attorney</a:t>
            </a:r>
            <a:r>
              <a:rPr sz="2000" spc="305" dirty="0">
                <a:latin typeface="Arial"/>
                <a:cs typeface="Arial"/>
              </a:rPr>
              <a:t> </a:t>
            </a:r>
            <a:r>
              <a:rPr sz="2000" dirty="0">
                <a:latin typeface="Arial"/>
                <a:cs typeface="Arial"/>
              </a:rPr>
              <a:t>and/or</a:t>
            </a:r>
            <a:r>
              <a:rPr sz="2000" spc="320" dirty="0">
                <a:latin typeface="Arial"/>
                <a:cs typeface="Arial"/>
              </a:rPr>
              <a:t> </a:t>
            </a:r>
            <a:r>
              <a:rPr sz="2000" dirty="0">
                <a:latin typeface="Arial"/>
                <a:cs typeface="Arial"/>
              </a:rPr>
              <a:t>bond</a:t>
            </a:r>
            <a:r>
              <a:rPr sz="2000" spc="315" dirty="0">
                <a:latin typeface="Arial"/>
                <a:cs typeface="Arial"/>
              </a:rPr>
              <a:t> </a:t>
            </a:r>
            <a:r>
              <a:rPr sz="2000" dirty="0">
                <a:latin typeface="Arial"/>
                <a:cs typeface="Arial"/>
              </a:rPr>
              <a:t>counsel</a:t>
            </a:r>
            <a:r>
              <a:rPr sz="2000" spc="315" dirty="0">
                <a:latin typeface="Arial"/>
                <a:cs typeface="Arial"/>
              </a:rPr>
              <a:t> </a:t>
            </a:r>
            <a:r>
              <a:rPr sz="2000" dirty="0">
                <a:latin typeface="Arial"/>
                <a:cs typeface="Arial"/>
              </a:rPr>
              <a:t>to</a:t>
            </a:r>
            <a:r>
              <a:rPr sz="2000" spc="320" dirty="0">
                <a:latin typeface="Arial"/>
                <a:cs typeface="Arial"/>
              </a:rPr>
              <a:t> </a:t>
            </a:r>
            <a:r>
              <a:rPr sz="2000" spc="-10" dirty="0">
                <a:latin typeface="Arial"/>
                <a:cs typeface="Arial"/>
              </a:rPr>
              <a:t>ensure </a:t>
            </a:r>
            <a:r>
              <a:rPr sz="2000" dirty="0">
                <a:latin typeface="Arial"/>
                <a:cs typeface="Arial"/>
              </a:rPr>
              <a:t>compliance</a:t>
            </a:r>
            <a:r>
              <a:rPr sz="2000" spc="-60" dirty="0">
                <a:latin typeface="Arial"/>
                <a:cs typeface="Arial"/>
              </a:rPr>
              <a:t> </a:t>
            </a:r>
            <a:r>
              <a:rPr sz="2000" dirty="0">
                <a:latin typeface="Arial"/>
                <a:cs typeface="Arial"/>
              </a:rPr>
              <a:t>with</a:t>
            </a:r>
            <a:r>
              <a:rPr sz="2000" spc="-55" dirty="0">
                <a:latin typeface="Arial"/>
                <a:cs typeface="Arial"/>
              </a:rPr>
              <a:t> </a:t>
            </a:r>
            <a:r>
              <a:rPr sz="2000" dirty="0">
                <a:latin typeface="Arial"/>
                <a:cs typeface="Arial"/>
              </a:rPr>
              <a:t>applicable</a:t>
            </a:r>
            <a:r>
              <a:rPr sz="2000" spc="-50" dirty="0">
                <a:latin typeface="Arial"/>
                <a:cs typeface="Arial"/>
              </a:rPr>
              <a:t> </a:t>
            </a:r>
            <a:r>
              <a:rPr sz="2000" spc="-10" dirty="0">
                <a:latin typeface="Arial"/>
                <a:cs typeface="Arial"/>
              </a:rPr>
              <a:t>laws.</a:t>
            </a:r>
            <a:endParaRPr sz="2000" dirty="0">
              <a:latin typeface="Arial"/>
              <a:cs typeface="Arial"/>
            </a:endParaRPr>
          </a:p>
        </p:txBody>
      </p:sp>
      <p:sp>
        <p:nvSpPr>
          <p:cNvPr id="4" name="object 4"/>
          <p:cNvSpPr txBox="1">
            <a:spLocks noGrp="1"/>
          </p:cNvSpPr>
          <p:nvPr>
            <p:ph type="ftr" sz="quarter" idx="5"/>
          </p:nvPr>
        </p:nvSpPr>
        <p:spPr>
          <a:xfrm>
            <a:off x="1366266" y="6380623"/>
            <a:ext cx="672464" cy="124459"/>
          </a:xfrm>
          <a:prstGeom prst="rect">
            <a:avLst/>
          </a:prstGeom>
        </p:spPr>
        <p:txBody>
          <a:bodyPr vert="horz" wrap="square" lIns="0" tIns="0" rIns="0" bIns="0" rtlCol="0">
            <a:spAutoFit/>
          </a:bodyPr>
          <a:lstStyle>
            <a:defPPr>
              <a:defRPr kern="0"/>
            </a:defPPr>
            <a:lvl1pPr>
              <a:defRPr sz="700" b="0" i="0">
                <a:solidFill>
                  <a:srgbClr val="9A9288"/>
                </a:solidFill>
                <a:latin typeface="Arial"/>
                <a:cs typeface="Arial"/>
              </a:defRPr>
            </a:lvl1pPr>
          </a:lstStyle>
          <a:p>
            <a:pPr marL="12700">
              <a:lnSpc>
                <a:spcPct val="100000"/>
              </a:lnSpc>
              <a:spcBef>
                <a:spcPts val="30"/>
              </a:spcBef>
            </a:pPr>
            <a:r>
              <a:rPr lang="en-US"/>
              <a:t>August</a:t>
            </a:r>
            <a:r>
              <a:rPr lang="en-US" spc="-20"/>
              <a:t> </a:t>
            </a:r>
            <a:r>
              <a:rPr lang="en-US"/>
              <a:t>28,</a:t>
            </a:r>
            <a:r>
              <a:rPr lang="en-US" spc="-15"/>
              <a:t> </a:t>
            </a:r>
            <a:r>
              <a:rPr lang="en-US" spc="-20"/>
              <a:t>2025</a:t>
            </a:r>
            <a:endParaRPr spc="-20" dirty="0"/>
          </a:p>
        </p:txBody>
      </p:sp>
      <p:sp>
        <p:nvSpPr>
          <p:cNvPr id="5" name="object 5"/>
          <p:cNvSpPr txBox="1">
            <a:spLocks noGrp="1"/>
          </p:cNvSpPr>
          <p:nvPr>
            <p:ph type="sldNum" sz="quarter" idx="7"/>
          </p:nvPr>
        </p:nvSpPr>
        <p:spPr>
          <a:xfrm>
            <a:off x="8999219" y="6434443"/>
            <a:ext cx="304165" cy="281304"/>
          </a:xfrm>
          <a:prstGeom prst="rect">
            <a:avLst/>
          </a:prstGeom>
        </p:spPr>
        <p:txBody>
          <a:bodyPr vert="horz" wrap="square" lIns="0" tIns="0" rIns="0" bIns="0" rtlCol="0">
            <a:spAutoFit/>
          </a:bodyPr>
          <a:lstStyle>
            <a:defPPr>
              <a:defRPr kern="0"/>
            </a:defPPr>
            <a:lvl1pPr>
              <a:defRPr sz="1800" b="0" i="0">
                <a:solidFill>
                  <a:srgbClr val="1F151E"/>
                </a:solidFill>
                <a:latin typeface="Arial"/>
                <a:cs typeface="Arial"/>
              </a:defRPr>
            </a:lvl1pPr>
          </a:lstStyle>
          <a:p>
            <a:pPr marL="38100">
              <a:lnSpc>
                <a:spcPts val="2090"/>
              </a:lnSpc>
            </a:pPr>
            <a:fld id="{81D60167-4931-47E6-BA6A-407CBD079E47}" type="slidenum">
              <a:rPr lang="en-US" spc="-50" smtClean="0"/>
              <a:pPr marL="38100">
                <a:lnSpc>
                  <a:spcPts val="2090"/>
                </a:lnSpc>
              </a:pPr>
              <a:t>10</a:t>
            </a:fld>
            <a:endParaRPr spc="-25" dirty="0"/>
          </a:p>
        </p:txBody>
      </p:sp>
      <p:sp>
        <p:nvSpPr>
          <p:cNvPr id="7" name="Title 6">
            <a:extLst>
              <a:ext uri="{FF2B5EF4-FFF2-40B4-BE49-F238E27FC236}">
                <a16:creationId xmlns:a16="http://schemas.microsoft.com/office/drawing/2014/main" id="{A8FA28F2-326D-2BF6-FD3D-292D0D6F6684}"/>
              </a:ext>
            </a:extLst>
          </p:cNvPr>
          <p:cNvSpPr>
            <a:spLocks noGrp="1"/>
          </p:cNvSpPr>
          <p:nvPr>
            <p:ph type="title"/>
          </p:nvPr>
        </p:nvSpPr>
        <p:spPr/>
        <p:txBody>
          <a:bodyPr/>
          <a:lstStyle/>
          <a:p>
            <a:r>
              <a:rPr lang="en-US" dirty="0"/>
              <a:t>Ethical Considerations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491439" y="1599945"/>
            <a:ext cx="10397490" cy="2321789"/>
          </a:xfrm>
          <a:prstGeom prst="rect">
            <a:avLst/>
          </a:prstGeom>
        </p:spPr>
        <p:txBody>
          <a:bodyPr vert="horz" wrap="square" lIns="0" tIns="13335" rIns="0" bIns="0" rtlCol="0">
            <a:spAutoFit/>
          </a:bodyPr>
          <a:lstStyle/>
          <a:p>
            <a:pPr marL="355600" indent="-342900">
              <a:lnSpc>
                <a:spcPct val="100000"/>
              </a:lnSpc>
              <a:spcBef>
                <a:spcPts val="105"/>
              </a:spcBef>
              <a:buClr>
                <a:srgbClr val="7030A0"/>
              </a:buClr>
              <a:buFont typeface="Wingdings" panose="05000000000000000000" pitchFamily="2" charset="2"/>
              <a:buChar char="§"/>
              <a:tabLst>
                <a:tab pos="192405" algn="l"/>
              </a:tabLst>
            </a:pPr>
            <a:r>
              <a:rPr lang="en-US" sz="2000" dirty="0">
                <a:solidFill>
                  <a:srgbClr val="1F151E"/>
                </a:solidFill>
                <a:latin typeface="Arial"/>
                <a:cs typeface="Arial"/>
              </a:rPr>
              <a:t>Employees,</a:t>
            </a:r>
            <a:r>
              <a:rPr lang="en-US" sz="2000" spc="-45" dirty="0">
                <a:solidFill>
                  <a:srgbClr val="1F151E"/>
                </a:solidFill>
                <a:latin typeface="Arial"/>
                <a:cs typeface="Arial"/>
              </a:rPr>
              <a:t> </a:t>
            </a:r>
            <a:r>
              <a:rPr lang="en-US" sz="2000" dirty="0">
                <a:solidFill>
                  <a:srgbClr val="1F151E"/>
                </a:solidFill>
                <a:latin typeface="Arial"/>
                <a:cs typeface="Arial"/>
              </a:rPr>
              <a:t>officers</a:t>
            </a:r>
            <a:r>
              <a:rPr lang="en-US" sz="2000" spc="-50" dirty="0">
                <a:solidFill>
                  <a:srgbClr val="1F151E"/>
                </a:solidFill>
                <a:latin typeface="Arial"/>
                <a:cs typeface="Arial"/>
              </a:rPr>
              <a:t> </a:t>
            </a:r>
            <a:r>
              <a:rPr lang="en-US" sz="2000" dirty="0">
                <a:solidFill>
                  <a:srgbClr val="1F151E"/>
                </a:solidFill>
                <a:latin typeface="Arial"/>
                <a:cs typeface="Arial"/>
              </a:rPr>
              <a:t>and</a:t>
            </a:r>
            <a:r>
              <a:rPr lang="en-US" sz="2000" spc="-30" dirty="0">
                <a:solidFill>
                  <a:srgbClr val="1F151E"/>
                </a:solidFill>
                <a:latin typeface="Arial"/>
                <a:cs typeface="Arial"/>
              </a:rPr>
              <a:t> </a:t>
            </a:r>
            <a:r>
              <a:rPr lang="en-US" sz="2000" dirty="0">
                <a:solidFill>
                  <a:srgbClr val="1F151E"/>
                </a:solidFill>
                <a:latin typeface="Arial"/>
                <a:cs typeface="Arial"/>
              </a:rPr>
              <a:t>elected</a:t>
            </a:r>
            <a:r>
              <a:rPr lang="en-US" sz="2000" spc="-50" dirty="0">
                <a:solidFill>
                  <a:srgbClr val="1F151E"/>
                </a:solidFill>
                <a:latin typeface="Arial"/>
                <a:cs typeface="Arial"/>
              </a:rPr>
              <a:t> </a:t>
            </a:r>
            <a:r>
              <a:rPr lang="en-US" sz="2000" dirty="0">
                <a:solidFill>
                  <a:srgbClr val="1F151E"/>
                </a:solidFill>
                <a:latin typeface="Arial"/>
                <a:cs typeface="Arial"/>
              </a:rPr>
              <a:t>officials</a:t>
            </a:r>
            <a:r>
              <a:rPr lang="en-US" sz="2000" spc="-30" dirty="0">
                <a:solidFill>
                  <a:srgbClr val="1F151E"/>
                </a:solidFill>
                <a:latin typeface="Arial"/>
                <a:cs typeface="Arial"/>
              </a:rPr>
              <a:t> </a:t>
            </a:r>
            <a:r>
              <a:rPr lang="en-US" sz="2000" dirty="0">
                <a:solidFill>
                  <a:srgbClr val="1F151E"/>
                </a:solidFill>
                <a:latin typeface="Arial"/>
                <a:cs typeface="Arial"/>
              </a:rPr>
              <a:t>cannot</a:t>
            </a:r>
            <a:r>
              <a:rPr lang="en-US" sz="2000" spc="-45" dirty="0">
                <a:solidFill>
                  <a:srgbClr val="1F151E"/>
                </a:solidFill>
                <a:latin typeface="Arial"/>
                <a:cs typeface="Arial"/>
              </a:rPr>
              <a:t> </a:t>
            </a:r>
            <a:r>
              <a:rPr lang="en-US" sz="2000" dirty="0">
                <a:solidFill>
                  <a:srgbClr val="1F151E"/>
                </a:solidFill>
                <a:latin typeface="Arial"/>
                <a:cs typeface="Arial"/>
              </a:rPr>
              <a:t>use</a:t>
            </a:r>
            <a:r>
              <a:rPr lang="en-US" sz="2000" spc="-35" dirty="0">
                <a:solidFill>
                  <a:srgbClr val="1F151E"/>
                </a:solidFill>
                <a:latin typeface="Arial"/>
                <a:cs typeface="Arial"/>
              </a:rPr>
              <a:t> </a:t>
            </a:r>
            <a:r>
              <a:rPr lang="en-US" sz="2000" dirty="0">
                <a:solidFill>
                  <a:srgbClr val="1F151E"/>
                </a:solidFill>
                <a:latin typeface="Arial"/>
                <a:cs typeface="Arial"/>
              </a:rPr>
              <a:t>or</a:t>
            </a:r>
            <a:r>
              <a:rPr lang="en-US" sz="2000" spc="-30" dirty="0">
                <a:solidFill>
                  <a:srgbClr val="1F151E"/>
                </a:solidFill>
                <a:latin typeface="Arial"/>
                <a:cs typeface="Arial"/>
              </a:rPr>
              <a:t> </a:t>
            </a:r>
            <a:r>
              <a:rPr lang="en-US" sz="2000" dirty="0">
                <a:solidFill>
                  <a:srgbClr val="1F151E"/>
                </a:solidFill>
                <a:latin typeface="Arial"/>
                <a:cs typeface="Arial"/>
              </a:rPr>
              <a:t>authorize</a:t>
            </a:r>
            <a:r>
              <a:rPr lang="en-US" sz="2000" spc="-55" dirty="0">
                <a:solidFill>
                  <a:srgbClr val="1F151E"/>
                </a:solidFill>
                <a:latin typeface="Arial"/>
                <a:cs typeface="Arial"/>
              </a:rPr>
              <a:t> </a:t>
            </a:r>
            <a:r>
              <a:rPr lang="en-US" sz="2000" dirty="0">
                <a:solidFill>
                  <a:srgbClr val="1F151E"/>
                </a:solidFill>
                <a:latin typeface="Arial"/>
                <a:cs typeface="Arial"/>
              </a:rPr>
              <a:t>the</a:t>
            </a:r>
            <a:r>
              <a:rPr lang="en-US" sz="2000" spc="-40" dirty="0">
                <a:solidFill>
                  <a:srgbClr val="1F151E"/>
                </a:solidFill>
                <a:latin typeface="Arial"/>
                <a:cs typeface="Arial"/>
              </a:rPr>
              <a:t> </a:t>
            </a:r>
            <a:r>
              <a:rPr lang="en-US" sz="2000" dirty="0">
                <a:solidFill>
                  <a:srgbClr val="1F151E"/>
                </a:solidFill>
                <a:latin typeface="Arial"/>
                <a:cs typeface="Arial"/>
              </a:rPr>
              <a:t>use</a:t>
            </a:r>
            <a:r>
              <a:rPr lang="en-US" sz="2000" spc="-45" dirty="0">
                <a:solidFill>
                  <a:srgbClr val="1F151E"/>
                </a:solidFill>
                <a:latin typeface="Arial"/>
                <a:cs typeface="Arial"/>
              </a:rPr>
              <a:t> </a:t>
            </a:r>
            <a:r>
              <a:rPr lang="en-US" sz="2000" dirty="0">
                <a:solidFill>
                  <a:srgbClr val="1F151E"/>
                </a:solidFill>
                <a:latin typeface="Arial"/>
                <a:cs typeface="Arial"/>
              </a:rPr>
              <a:t>of</a:t>
            </a:r>
            <a:r>
              <a:rPr lang="en-US" sz="2000" spc="-25" dirty="0">
                <a:solidFill>
                  <a:srgbClr val="1F151E"/>
                </a:solidFill>
                <a:latin typeface="Arial"/>
                <a:cs typeface="Arial"/>
              </a:rPr>
              <a:t> </a:t>
            </a:r>
            <a:r>
              <a:rPr lang="en-US" sz="2000" dirty="0">
                <a:solidFill>
                  <a:srgbClr val="1F151E"/>
                </a:solidFill>
                <a:latin typeface="Arial"/>
                <a:cs typeface="Arial"/>
              </a:rPr>
              <a:t>public</a:t>
            </a:r>
            <a:r>
              <a:rPr lang="en-US" sz="2000" spc="-30" dirty="0">
                <a:solidFill>
                  <a:srgbClr val="1F151E"/>
                </a:solidFill>
                <a:latin typeface="Arial"/>
                <a:cs typeface="Arial"/>
              </a:rPr>
              <a:t> </a:t>
            </a:r>
            <a:r>
              <a:rPr lang="en-US" sz="2000" dirty="0">
                <a:solidFill>
                  <a:srgbClr val="1F151E"/>
                </a:solidFill>
                <a:latin typeface="Arial"/>
                <a:cs typeface="Arial"/>
              </a:rPr>
              <a:t>funds</a:t>
            </a:r>
            <a:r>
              <a:rPr lang="en-US" sz="2000" spc="-40" dirty="0">
                <a:solidFill>
                  <a:srgbClr val="1F151E"/>
                </a:solidFill>
                <a:latin typeface="Arial"/>
                <a:cs typeface="Arial"/>
              </a:rPr>
              <a:t> </a:t>
            </a:r>
            <a:r>
              <a:rPr lang="en-US" sz="2000" spc="-25" dirty="0">
                <a:solidFill>
                  <a:srgbClr val="1F151E"/>
                </a:solidFill>
                <a:latin typeface="Arial"/>
                <a:cs typeface="Arial"/>
              </a:rPr>
              <a:t>to</a:t>
            </a:r>
            <a:r>
              <a:rPr lang="en-US" sz="2000" spc="-25" dirty="0">
                <a:latin typeface="Arial"/>
                <a:cs typeface="Arial"/>
              </a:rPr>
              <a:t> </a:t>
            </a:r>
            <a:r>
              <a:rPr lang="en-US" sz="2000" dirty="0">
                <a:solidFill>
                  <a:srgbClr val="1F151E"/>
                </a:solidFill>
                <a:latin typeface="Arial"/>
                <a:cs typeface="Arial"/>
              </a:rPr>
              <a:t>advocate</a:t>
            </a:r>
            <a:r>
              <a:rPr lang="en-US" sz="2000" spc="-50" dirty="0">
                <a:solidFill>
                  <a:srgbClr val="1F151E"/>
                </a:solidFill>
                <a:latin typeface="Arial"/>
                <a:cs typeface="Arial"/>
              </a:rPr>
              <a:t> </a:t>
            </a:r>
            <a:r>
              <a:rPr lang="en-US" sz="2000" dirty="0">
                <a:solidFill>
                  <a:srgbClr val="1F151E"/>
                </a:solidFill>
                <a:latin typeface="Arial"/>
                <a:cs typeface="Arial"/>
              </a:rPr>
              <a:t>for</a:t>
            </a:r>
            <a:r>
              <a:rPr lang="en-US" sz="2000" spc="-35" dirty="0">
                <a:solidFill>
                  <a:srgbClr val="1F151E"/>
                </a:solidFill>
                <a:latin typeface="Arial"/>
                <a:cs typeface="Arial"/>
              </a:rPr>
              <a:t> </a:t>
            </a:r>
            <a:r>
              <a:rPr lang="en-US" sz="2000" dirty="0">
                <a:solidFill>
                  <a:srgbClr val="1F151E"/>
                </a:solidFill>
                <a:latin typeface="Arial"/>
                <a:cs typeface="Arial"/>
              </a:rPr>
              <a:t>(or</a:t>
            </a:r>
            <a:r>
              <a:rPr lang="en-US" sz="2000" spc="-35" dirty="0">
                <a:solidFill>
                  <a:srgbClr val="1F151E"/>
                </a:solidFill>
                <a:latin typeface="Arial"/>
                <a:cs typeface="Arial"/>
              </a:rPr>
              <a:t> </a:t>
            </a:r>
            <a:r>
              <a:rPr lang="en-US" sz="2000" dirty="0">
                <a:solidFill>
                  <a:srgbClr val="1F151E"/>
                </a:solidFill>
                <a:latin typeface="Arial"/>
                <a:cs typeface="Arial"/>
              </a:rPr>
              <a:t>against)</a:t>
            </a:r>
            <a:r>
              <a:rPr lang="en-US" sz="2000" spc="-30" dirty="0">
                <a:solidFill>
                  <a:srgbClr val="1F151E"/>
                </a:solidFill>
                <a:latin typeface="Arial"/>
                <a:cs typeface="Arial"/>
              </a:rPr>
              <a:t> </a:t>
            </a:r>
            <a:r>
              <a:rPr lang="en-US" sz="2000" dirty="0">
                <a:solidFill>
                  <a:srgbClr val="1F151E"/>
                </a:solidFill>
                <a:latin typeface="Arial"/>
                <a:cs typeface="Arial"/>
              </a:rPr>
              <a:t>a</a:t>
            </a:r>
            <a:r>
              <a:rPr lang="en-US" sz="2000" spc="-10" dirty="0">
                <a:solidFill>
                  <a:srgbClr val="1F151E"/>
                </a:solidFill>
                <a:latin typeface="Arial"/>
                <a:cs typeface="Arial"/>
              </a:rPr>
              <a:t> </a:t>
            </a:r>
            <a:r>
              <a:rPr lang="en-US" sz="2000" dirty="0">
                <a:solidFill>
                  <a:srgbClr val="1F151E"/>
                </a:solidFill>
                <a:latin typeface="Arial"/>
                <a:cs typeface="Arial"/>
              </a:rPr>
              <a:t>bond</a:t>
            </a:r>
            <a:r>
              <a:rPr lang="en-US" sz="2000" spc="-40" dirty="0">
                <a:solidFill>
                  <a:srgbClr val="1F151E"/>
                </a:solidFill>
                <a:latin typeface="Arial"/>
                <a:cs typeface="Arial"/>
              </a:rPr>
              <a:t> </a:t>
            </a:r>
            <a:r>
              <a:rPr lang="en-US" sz="2000" spc="-10" dirty="0">
                <a:solidFill>
                  <a:srgbClr val="1F151E"/>
                </a:solidFill>
                <a:latin typeface="Arial"/>
                <a:cs typeface="Arial"/>
              </a:rPr>
              <a:t>proposition.</a:t>
            </a:r>
            <a:endParaRPr lang="en-US" sz="2000" dirty="0">
              <a:latin typeface="Arial"/>
              <a:cs typeface="Arial"/>
            </a:endParaRPr>
          </a:p>
          <a:p>
            <a:pPr marL="355600" indent="-342900">
              <a:lnSpc>
                <a:spcPct val="100000"/>
              </a:lnSpc>
              <a:spcBef>
                <a:spcPts val="1200"/>
              </a:spcBef>
              <a:buClr>
                <a:srgbClr val="7030A0"/>
              </a:buClr>
              <a:buFont typeface="Wingdings" panose="05000000000000000000" pitchFamily="2" charset="2"/>
              <a:buChar char="§"/>
              <a:tabLst>
                <a:tab pos="192405" algn="l"/>
              </a:tabLst>
            </a:pPr>
            <a:r>
              <a:rPr lang="en-US" sz="2000" spc="-10" dirty="0">
                <a:solidFill>
                  <a:srgbClr val="1F151E"/>
                </a:solidFill>
                <a:latin typeface="Arial"/>
                <a:cs typeface="Arial"/>
              </a:rPr>
              <a:t>Two</a:t>
            </a:r>
            <a:r>
              <a:rPr lang="en-US" sz="2000" spc="-45" dirty="0">
                <a:solidFill>
                  <a:srgbClr val="1F151E"/>
                </a:solidFill>
                <a:latin typeface="Arial"/>
                <a:cs typeface="Arial"/>
              </a:rPr>
              <a:t> </a:t>
            </a:r>
            <a:r>
              <a:rPr lang="en-US" sz="2000" dirty="0">
                <a:solidFill>
                  <a:srgbClr val="1F151E"/>
                </a:solidFill>
                <a:latin typeface="Arial"/>
                <a:cs typeface="Arial"/>
              </a:rPr>
              <a:t>areas</a:t>
            </a:r>
            <a:r>
              <a:rPr lang="en-US" sz="2000" spc="-50" dirty="0">
                <a:solidFill>
                  <a:srgbClr val="1F151E"/>
                </a:solidFill>
                <a:latin typeface="Arial"/>
                <a:cs typeface="Arial"/>
              </a:rPr>
              <a:t> </a:t>
            </a:r>
            <a:r>
              <a:rPr lang="en-US" sz="2000" dirty="0">
                <a:solidFill>
                  <a:srgbClr val="1F151E"/>
                </a:solidFill>
                <a:latin typeface="Arial"/>
                <a:cs typeface="Arial"/>
              </a:rPr>
              <a:t>where</a:t>
            </a:r>
            <a:r>
              <a:rPr lang="en-US" sz="2000" spc="-60" dirty="0">
                <a:solidFill>
                  <a:srgbClr val="1F151E"/>
                </a:solidFill>
                <a:latin typeface="Arial"/>
                <a:cs typeface="Arial"/>
              </a:rPr>
              <a:t> </a:t>
            </a:r>
            <a:r>
              <a:rPr lang="en-US" sz="2000" spc="-10" dirty="0">
                <a:solidFill>
                  <a:srgbClr val="1F151E"/>
                </a:solidFill>
                <a:latin typeface="Arial"/>
                <a:cs typeface="Arial"/>
              </a:rPr>
              <a:t>well-</a:t>
            </a:r>
            <a:r>
              <a:rPr lang="en-US" sz="2000" dirty="0">
                <a:solidFill>
                  <a:srgbClr val="1F151E"/>
                </a:solidFill>
                <a:latin typeface="Arial"/>
                <a:cs typeface="Arial"/>
              </a:rPr>
              <a:t>intentioned</a:t>
            </a:r>
            <a:r>
              <a:rPr lang="en-US" sz="2000" spc="-50" dirty="0">
                <a:solidFill>
                  <a:srgbClr val="1F151E"/>
                </a:solidFill>
                <a:latin typeface="Arial"/>
                <a:cs typeface="Arial"/>
              </a:rPr>
              <a:t> </a:t>
            </a:r>
            <a:r>
              <a:rPr lang="en-US" sz="2000" dirty="0">
                <a:solidFill>
                  <a:srgbClr val="1F151E"/>
                </a:solidFill>
                <a:latin typeface="Arial"/>
                <a:cs typeface="Arial"/>
              </a:rPr>
              <a:t>City</a:t>
            </a:r>
            <a:r>
              <a:rPr lang="en-US" sz="2000" spc="-35" dirty="0">
                <a:solidFill>
                  <a:srgbClr val="1F151E"/>
                </a:solidFill>
                <a:latin typeface="Arial"/>
                <a:cs typeface="Arial"/>
              </a:rPr>
              <a:t> </a:t>
            </a:r>
            <a:r>
              <a:rPr lang="en-US" sz="2000" dirty="0">
                <a:solidFill>
                  <a:srgbClr val="1F151E"/>
                </a:solidFill>
                <a:latin typeface="Arial"/>
                <a:cs typeface="Arial"/>
              </a:rPr>
              <a:t>officers,</a:t>
            </a:r>
            <a:r>
              <a:rPr lang="en-US" sz="2000" spc="-65" dirty="0">
                <a:solidFill>
                  <a:srgbClr val="1F151E"/>
                </a:solidFill>
                <a:latin typeface="Arial"/>
                <a:cs typeface="Arial"/>
              </a:rPr>
              <a:t> </a:t>
            </a:r>
            <a:r>
              <a:rPr lang="en-US" sz="2000" dirty="0">
                <a:solidFill>
                  <a:srgbClr val="1F151E"/>
                </a:solidFill>
                <a:latin typeface="Arial"/>
                <a:cs typeface="Arial"/>
              </a:rPr>
              <a:t>officials</a:t>
            </a:r>
            <a:r>
              <a:rPr lang="en-US" sz="2000" spc="-30" dirty="0">
                <a:solidFill>
                  <a:srgbClr val="1F151E"/>
                </a:solidFill>
                <a:latin typeface="Arial"/>
                <a:cs typeface="Arial"/>
              </a:rPr>
              <a:t> </a:t>
            </a:r>
            <a:r>
              <a:rPr lang="en-US" sz="2000" dirty="0">
                <a:solidFill>
                  <a:srgbClr val="1F151E"/>
                </a:solidFill>
                <a:latin typeface="Arial"/>
                <a:cs typeface="Arial"/>
              </a:rPr>
              <a:t>or</a:t>
            </a:r>
            <a:r>
              <a:rPr lang="en-US" sz="2000" spc="-50" dirty="0">
                <a:solidFill>
                  <a:srgbClr val="1F151E"/>
                </a:solidFill>
                <a:latin typeface="Arial"/>
                <a:cs typeface="Arial"/>
              </a:rPr>
              <a:t> </a:t>
            </a:r>
            <a:r>
              <a:rPr lang="en-US" sz="2000" dirty="0">
                <a:solidFill>
                  <a:srgbClr val="1F151E"/>
                </a:solidFill>
                <a:latin typeface="Arial"/>
                <a:cs typeface="Arial"/>
              </a:rPr>
              <a:t>employees</a:t>
            </a:r>
            <a:r>
              <a:rPr lang="en-US" sz="2000" spc="-55" dirty="0">
                <a:solidFill>
                  <a:srgbClr val="1F151E"/>
                </a:solidFill>
                <a:latin typeface="Arial"/>
                <a:cs typeface="Arial"/>
              </a:rPr>
              <a:t> </a:t>
            </a:r>
            <a:r>
              <a:rPr lang="en-US" sz="2000" dirty="0">
                <a:solidFill>
                  <a:srgbClr val="1F151E"/>
                </a:solidFill>
                <a:latin typeface="Arial"/>
                <a:cs typeface="Arial"/>
              </a:rPr>
              <a:t>run</a:t>
            </a:r>
            <a:r>
              <a:rPr lang="en-US" sz="2000" spc="-40" dirty="0">
                <a:solidFill>
                  <a:srgbClr val="1F151E"/>
                </a:solidFill>
                <a:latin typeface="Arial"/>
                <a:cs typeface="Arial"/>
              </a:rPr>
              <a:t> </a:t>
            </a:r>
            <a:r>
              <a:rPr lang="en-US" sz="2000" dirty="0">
                <a:solidFill>
                  <a:srgbClr val="1F151E"/>
                </a:solidFill>
                <a:latin typeface="Arial"/>
                <a:cs typeface="Arial"/>
              </a:rPr>
              <a:t>afoul</a:t>
            </a:r>
            <a:r>
              <a:rPr lang="en-US" sz="2000" spc="-50" dirty="0">
                <a:solidFill>
                  <a:srgbClr val="1F151E"/>
                </a:solidFill>
                <a:latin typeface="Arial"/>
                <a:cs typeface="Arial"/>
              </a:rPr>
              <a:t> </a:t>
            </a:r>
            <a:r>
              <a:rPr lang="en-US" sz="2000" dirty="0">
                <a:solidFill>
                  <a:srgbClr val="1F151E"/>
                </a:solidFill>
                <a:latin typeface="Arial"/>
                <a:cs typeface="Arial"/>
              </a:rPr>
              <a:t>of</a:t>
            </a:r>
            <a:r>
              <a:rPr lang="en-US" sz="2000" spc="-45" dirty="0">
                <a:solidFill>
                  <a:srgbClr val="1F151E"/>
                </a:solidFill>
                <a:latin typeface="Arial"/>
                <a:cs typeface="Arial"/>
              </a:rPr>
              <a:t> </a:t>
            </a:r>
            <a:r>
              <a:rPr lang="en-US" sz="2000" dirty="0">
                <a:solidFill>
                  <a:srgbClr val="1F151E"/>
                </a:solidFill>
                <a:latin typeface="Arial"/>
                <a:cs typeface="Arial"/>
              </a:rPr>
              <a:t>the</a:t>
            </a:r>
            <a:r>
              <a:rPr lang="en-US" sz="2000" spc="-35" dirty="0">
                <a:solidFill>
                  <a:srgbClr val="1F151E"/>
                </a:solidFill>
                <a:latin typeface="Arial"/>
                <a:cs typeface="Arial"/>
              </a:rPr>
              <a:t> </a:t>
            </a:r>
            <a:r>
              <a:rPr lang="en-US" sz="2000" spc="-10" dirty="0">
                <a:solidFill>
                  <a:srgbClr val="1F151E"/>
                </a:solidFill>
                <a:latin typeface="Arial"/>
                <a:cs typeface="Arial"/>
              </a:rPr>
              <a:t>rules:</a:t>
            </a:r>
            <a:endParaRPr lang="en-US" sz="2000" dirty="0">
              <a:latin typeface="Arial"/>
              <a:cs typeface="Arial"/>
            </a:endParaRPr>
          </a:p>
          <a:p>
            <a:pPr marL="1155065" lvl="2" indent="-342265">
              <a:spcBef>
                <a:spcPts val="1200"/>
              </a:spcBef>
              <a:buClr>
                <a:srgbClr val="DD2728"/>
              </a:buClr>
              <a:buAutoNum type="arabicPeriod"/>
              <a:tabLst>
                <a:tab pos="697865" algn="l"/>
              </a:tabLst>
            </a:pPr>
            <a:r>
              <a:rPr sz="2000" i="1" dirty="0">
                <a:solidFill>
                  <a:srgbClr val="FF0000"/>
                </a:solidFill>
                <a:latin typeface="Arial"/>
                <a:cs typeface="Arial"/>
              </a:rPr>
              <a:t>Do</a:t>
            </a:r>
            <a:r>
              <a:rPr sz="2000" i="1" spc="-30" dirty="0">
                <a:solidFill>
                  <a:srgbClr val="FF0000"/>
                </a:solidFill>
                <a:latin typeface="Arial"/>
                <a:cs typeface="Arial"/>
              </a:rPr>
              <a:t> </a:t>
            </a:r>
            <a:r>
              <a:rPr sz="2000" i="1" dirty="0">
                <a:solidFill>
                  <a:srgbClr val="FF0000"/>
                </a:solidFill>
                <a:latin typeface="Arial"/>
                <a:cs typeface="Arial"/>
              </a:rPr>
              <a:t>not</a:t>
            </a:r>
            <a:r>
              <a:rPr sz="2000" i="1" spc="-35" dirty="0">
                <a:solidFill>
                  <a:srgbClr val="FF0000"/>
                </a:solidFill>
                <a:latin typeface="Arial"/>
                <a:cs typeface="Arial"/>
              </a:rPr>
              <a:t> </a:t>
            </a:r>
            <a:r>
              <a:rPr sz="2000" i="1" dirty="0">
                <a:solidFill>
                  <a:srgbClr val="FF0000"/>
                </a:solidFill>
                <a:latin typeface="Arial"/>
                <a:cs typeface="Arial"/>
              </a:rPr>
              <a:t>realize</a:t>
            </a:r>
            <a:r>
              <a:rPr sz="2000" i="1" spc="-25" dirty="0">
                <a:solidFill>
                  <a:srgbClr val="FF0000"/>
                </a:solidFill>
                <a:latin typeface="Arial"/>
                <a:cs typeface="Arial"/>
              </a:rPr>
              <a:t> </a:t>
            </a:r>
            <a:r>
              <a:rPr sz="2000" i="1" dirty="0">
                <a:solidFill>
                  <a:srgbClr val="FF0000"/>
                </a:solidFill>
                <a:latin typeface="Arial"/>
                <a:cs typeface="Arial"/>
              </a:rPr>
              <a:t>what</a:t>
            </a:r>
            <a:r>
              <a:rPr sz="2000" i="1" spc="-35" dirty="0">
                <a:solidFill>
                  <a:srgbClr val="FF0000"/>
                </a:solidFill>
                <a:latin typeface="Arial"/>
                <a:cs typeface="Arial"/>
              </a:rPr>
              <a:t> </a:t>
            </a:r>
            <a:r>
              <a:rPr sz="2000" i="1" dirty="0">
                <a:solidFill>
                  <a:srgbClr val="FF0000"/>
                </a:solidFill>
                <a:latin typeface="Arial"/>
                <a:cs typeface="Arial"/>
              </a:rPr>
              <a:t>they</a:t>
            </a:r>
            <a:r>
              <a:rPr sz="2000" i="1" spc="-35" dirty="0">
                <a:solidFill>
                  <a:srgbClr val="FF0000"/>
                </a:solidFill>
                <a:latin typeface="Arial"/>
                <a:cs typeface="Arial"/>
              </a:rPr>
              <a:t> </a:t>
            </a:r>
            <a:r>
              <a:rPr sz="2000" i="1" dirty="0">
                <a:solidFill>
                  <a:srgbClr val="FF0000"/>
                </a:solidFill>
                <a:latin typeface="Arial"/>
                <a:cs typeface="Arial"/>
              </a:rPr>
              <a:t>are</a:t>
            </a:r>
            <a:r>
              <a:rPr sz="2000" i="1" spc="-30" dirty="0">
                <a:solidFill>
                  <a:srgbClr val="FF0000"/>
                </a:solidFill>
                <a:latin typeface="Arial"/>
                <a:cs typeface="Arial"/>
              </a:rPr>
              <a:t> </a:t>
            </a:r>
            <a:r>
              <a:rPr sz="2000" i="1" dirty="0">
                <a:solidFill>
                  <a:srgbClr val="FF0000"/>
                </a:solidFill>
                <a:latin typeface="Arial"/>
                <a:cs typeface="Arial"/>
              </a:rPr>
              <a:t>doing</a:t>
            </a:r>
            <a:r>
              <a:rPr sz="2000" i="1" spc="-30" dirty="0">
                <a:solidFill>
                  <a:srgbClr val="FF0000"/>
                </a:solidFill>
                <a:latin typeface="Arial"/>
                <a:cs typeface="Arial"/>
              </a:rPr>
              <a:t> </a:t>
            </a:r>
            <a:r>
              <a:rPr sz="2000" i="1" dirty="0">
                <a:solidFill>
                  <a:srgbClr val="FF0000"/>
                </a:solidFill>
                <a:latin typeface="Arial"/>
                <a:cs typeface="Arial"/>
              </a:rPr>
              <a:t>is</a:t>
            </a:r>
            <a:r>
              <a:rPr sz="2000" i="1" spc="-10" dirty="0">
                <a:solidFill>
                  <a:srgbClr val="FF0000"/>
                </a:solidFill>
                <a:latin typeface="Arial"/>
                <a:cs typeface="Arial"/>
              </a:rPr>
              <a:t> </a:t>
            </a:r>
            <a:r>
              <a:rPr sz="2000" i="1" dirty="0">
                <a:solidFill>
                  <a:srgbClr val="FF0000"/>
                </a:solidFill>
                <a:latin typeface="Arial"/>
                <a:cs typeface="Arial"/>
              </a:rPr>
              <a:t>a</a:t>
            </a:r>
            <a:r>
              <a:rPr sz="2000" i="1" spc="-30" dirty="0">
                <a:solidFill>
                  <a:srgbClr val="FF0000"/>
                </a:solidFill>
                <a:latin typeface="Arial"/>
                <a:cs typeface="Arial"/>
              </a:rPr>
              <a:t> </a:t>
            </a:r>
            <a:r>
              <a:rPr sz="2000" i="1" dirty="0">
                <a:solidFill>
                  <a:srgbClr val="FF0000"/>
                </a:solidFill>
                <a:latin typeface="Arial"/>
                <a:cs typeface="Arial"/>
              </a:rPr>
              <a:t>use</a:t>
            </a:r>
            <a:r>
              <a:rPr sz="2000" i="1" spc="-30" dirty="0">
                <a:solidFill>
                  <a:srgbClr val="FF0000"/>
                </a:solidFill>
                <a:latin typeface="Arial"/>
                <a:cs typeface="Arial"/>
              </a:rPr>
              <a:t> </a:t>
            </a:r>
            <a:r>
              <a:rPr sz="2000" i="1" dirty="0">
                <a:solidFill>
                  <a:srgbClr val="FF0000"/>
                </a:solidFill>
                <a:latin typeface="Arial"/>
                <a:cs typeface="Arial"/>
              </a:rPr>
              <a:t>of</a:t>
            </a:r>
            <a:r>
              <a:rPr sz="2000" i="1" spc="-30" dirty="0">
                <a:solidFill>
                  <a:srgbClr val="FF0000"/>
                </a:solidFill>
                <a:latin typeface="Arial"/>
                <a:cs typeface="Arial"/>
              </a:rPr>
              <a:t> </a:t>
            </a:r>
            <a:r>
              <a:rPr sz="2000" i="1" dirty="0">
                <a:solidFill>
                  <a:srgbClr val="FF0000"/>
                </a:solidFill>
                <a:latin typeface="Arial"/>
                <a:cs typeface="Arial"/>
              </a:rPr>
              <a:t>City</a:t>
            </a:r>
            <a:r>
              <a:rPr sz="2000" i="1" spc="-30" dirty="0">
                <a:solidFill>
                  <a:srgbClr val="FF0000"/>
                </a:solidFill>
                <a:latin typeface="Arial"/>
                <a:cs typeface="Arial"/>
              </a:rPr>
              <a:t> </a:t>
            </a:r>
            <a:r>
              <a:rPr sz="2000" i="1" spc="-10" dirty="0">
                <a:solidFill>
                  <a:srgbClr val="FF0000"/>
                </a:solidFill>
                <a:latin typeface="Arial"/>
                <a:cs typeface="Arial"/>
              </a:rPr>
              <a:t>resources.</a:t>
            </a:r>
            <a:endParaRPr sz="2000" dirty="0">
              <a:latin typeface="Arial"/>
              <a:cs typeface="Arial"/>
            </a:endParaRPr>
          </a:p>
          <a:p>
            <a:pPr marL="1155065" lvl="2" indent="-342265">
              <a:spcBef>
                <a:spcPts val="1200"/>
              </a:spcBef>
              <a:buClr>
                <a:srgbClr val="DD2728"/>
              </a:buClr>
              <a:buAutoNum type="arabicPeriod"/>
              <a:tabLst>
                <a:tab pos="697865" algn="l"/>
              </a:tabLst>
            </a:pPr>
            <a:r>
              <a:rPr sz="2000" i="1" dirty="0">
                <a:solidFill>
                  <a:srgbClr val="FF0000"/>
                </a:solidFill>
                <a:latin typeface="Arial"/>
                <a:cs typeface="Arial"/>
              </a:rPr>
              <a:t>Do</a:t>
            </a:r>
            <a:r>
              <a:rPr sz="2000" i="1" spc="-40" dirty="0">
                <a:solidFill>
                  <a:srgbClr val="FF0000"/>
                </a:solidFill>
                <a:latin typeface="Arial"/>
                <a:cs typeface="Arial"/>
              </a:rPr>
              <a:t> </a:t>
            </a:r>
            <a:r>
              <a:rPr sz="2000" i="1" dirty="0">
                <a:solidFill>
                  <a:srgbClr val="FF0000"/>
                </a:solidFill>
                <a:latin typeface="Arial"/>
                <a:cs typeface="Arial"/>
              </a:rPr>
              <a:t>not</a:t>
            </a:r>
            <a:r>
              <a:rPr sz="2000" i="1" spc="-40" dirty="0">
                <a:solidFill>
                  <a:srgbClr val="FF0000"/>
                </a:solidFill>
                <a:latin typeface="Arial"/>
                <a:cs typeface="Arial"/>
              </a:rPr>
              <a:t> </a:t>
            </a:r>
            <a:r>
              <a:rPr sz="2000" i="1" dirty="0">
                <a:solidFill>
                  <a:srgbClr val="FF0000"/>
                </a:solidFill>
                <a:latin typeface="Arial"/>
                <a:cs typeface="Arial"/>
              </a:rPr>
              <a:t>realize</a:t>
            </a:r>
            <a:r>
              <a:rPr sz="2000" i="1" spc="-35" dirty="0">
                <a:solidFill>
                  <a:srgbClr val="FF0000"/>
                </a:solidFill>
                <a:latin typeface="Arial"/>
                <a:cs typeface="Arial"/>
              </a:rPr>
              <a:t> </a:t>
            </a:r>
            <a:r>
              <a:rPr sz="2000" i="1" dirty="0">
                <a:solidFill>
                  <a:srgbClr val="FF0000"/>
                </a:solidFill>
                <a:latin typeface="Arial"/>
                <a:cs typeface="Arial"/>
              </a:rPr>
              <a:t>what</a:t>
            </a:r>
            <a:r>
              <a:rPr sz="2000" i="1" spc="-40" dirty="0">
                <a:solidFill>
                  <a:srgbClr val="FF0000"/>
                </a:solidFill>
                <a:latin typeface="Arial"/>
                <a:cs typeface="Arial"/>
              </a:rPr>
              <a:t> </a:t>
            </a:r>
            <a:r>
              <a:rPr sz="2000" i="1" dirty="0">
                <a:solidFill>
                  <a:srgbClr val="FF0000"/>
                </a:solidFill>
                <a:latin typeface="Arial"/>
                <a:cs typeface="Arial"/>
              </a:rPr>
              <a:t>they</a:t>
            </a:r>
            <a:r>
              <a:rPr sz="2000" i="1" spc="-45" dirty="0">
                <a:solidFill>
                  <a:srgbClr val="FF0000"/>
                </a:solidFill>
                <a:latin typeface="Arial"/>
                <a:cs typeface="Arial"/>
              </a:rPr>
              <a:t> </a:t>
            </a:r>
            <a:r>
              <a:rPr sz="2000" i="1" dirty="0">
                <a:solidFill>
                  <a:srgbClr val="FF0000"/>
                </a:solidFill>
                <a:latin typeface="Arial"/>
                <a:cs typeface="Arial"/>
              </a:rPr>
              <a:t>are</a:t>
            </a:r>
            <a:r>
              <a:rPr sz="2000" i="1" spc="-35" dirty="0">
                <a:solidFill>
                  <a:srgbClr val="FF0000"/>
                </a:solidFill>
                <a:latin typeface="Arial"/>
                <a:cs typeface="Arial"/>
              </a:rPr>
              <a:t> </a:t>
            </a:r>
            <a:r>
              <a:rPr sz="2000" i="1" dirty="0">
                <a:solidFill>
                  <a:srgbClr val="FF0000"/>
                </a:solidFill>
                <a:latin typeface="Arial"/>
                <a:cs typeface="Arial"/>
              </a:rPr>
              <a:t>doing</a:t>
            </a:r>
            <a:r>
              <a:rPr sz="2000" i="1" spc="-35" dirty="0">
                <a:solidFill>
                  <a:srgbClr val="FF0000"/>
                </a:solidFill>
                <a:latin typeface="Arial"/>
                <a:cs typeface="Arial"/>
              </a:rPr>
              <a:t> </a:t>
            </a:r>
            <a:r>
              <a:rPr sz="2000" i="1" dirty="0">
                <a:solidFill>
                  <a:srgbClr val="FF0000"/>
                </a:solidFill>
                <a:latin typeface="Arial"/>
                <a:cs typeface="Arial"/>
              </a:rPr>
              <a:t>is</a:t>
            </a:r>
            <a:r>
              <a:rPr sz="2000" i="1" spc="-20" dirty="0">
                <a:solidFill>
                  <a:srgbClr val="FF0000"/>
                </a:solidFill>
                <a:latin typeface="Arial"/>
                <a:cs typeface="Arial"/>
              </a:rPr>
              <a:t> </a:t>
            </a:r>
            <a:r>
              <a:rPr sz="2000" i="1" spc="-10" dirty="0">
                <a:solidFill>
                  <a:srgbClr val="FF0000"/>
                </a:solidFill>
                <a:latin typeface="Arial"/>
                <a:cs typeface="Arial"/>
              </a:rPr>
              <a:t>“advocacy.”</a:t>
            </a:r>
            <a:endParaRPr sz="2000" dirty="0">
              <a:latin typeface="Arial"/>
              <a:cs typeface="Arial"/>
            </a:endParaRPr>
          </a:p>
        </p:txBody>
      </p:sp>
      <p:sp>
        <p:nvSpPr>
          <p:cNvPr id="5" name="object 5"/>
          <p:cNvSpPr txBox="1">
            <a:spLocks noGrp="1"/>
          </p:cNvSpPr>
          <p:nvPr>
            <p:ph type="ftr" sz="quarter" idx="5"/>
          </p:nvPr>
        </p:nvSpPr>
        <p:spPr>
          <a:xfrm>
            <a:off x="1366266" y="6380623"/>
            <a:ext cx="672464" cy="124459"/>
          </a:xfrm>
          <a:prstGeom prst="rect">
            <a:avLst/>
          </a:prstGeom>
        </p:spPr>
        <p:txBody>
          <a:bodyPr vert="horz" wrap="square" lIns="0" tIns="0" rIns="0" bIns="0" rtlCol="0">
            <a:spAutoFit/>
          </a:bodyPr>
          <a:lstStyle>
            <a:defPPr>
              <a:defRPr kern="0"/>
            </a:defPPr>
            <a:lvl1pPr>
              <a:defRPr sz="700" b="0" i="0">
                <a:solidFill>
                  <a:srgbClr val="9A9288"/>
                </a:solidFill>
                <a:latin typeface="Arial"/>
                <a:cs typeface="Arial"/>
              </a:defRPr>
            </a:lvl1pPr>
          </a:lstStyle>
          <a:p>
            <a:pPr marL="12700">
              <a:lnSpc>
                <a:spcPct val="100000"/>
              </a:lnSpc>
              <a:spcBef>
                <a:spcPts val="30"/>
              </a:spcBef>
            </a:pPr>
            <a:r>
              <a:rPr lang="en-US"/>
              <a:t>August</a:t>
            </a:r>
            <a:r>
              <a:rPr lang="en-US" spc="-20"/>
              <a:t> </a:t>
            </a:r>
            <a:r>
              <a:rPr lang="en-US"/>
              <a:t>28,</a:t>
            </a:r>
            <a:r>
              <a:rPr lang="en-US" spc="-15"/>
              <a:t> </a:t>
            </a:r>
            <a:r>
              <a:rPr lang="en-US" spc="-20"/>
              <a:t>2025</a:t>
            </a:r>
            <a:endParaRPr spc="-20" dirty="0"/>
          </a:p>
        </p:txBody>
      </p:sp>
      <p:sp>
        <p:nvSpPr>
          <p:cNvPr id="6" name="object 6"/>
          <p:cNvSpPr txBox="1">
            <a:spLocks noGrp="1"/>
          </p:cNvSpPr>
          <p:nvPr>
            <p:ph type="sldNum" sz="quarter" idx="7"/>
          </p:nvPr>
        </p:nvSpPr>
        <p:spPr>
          <a:xfrm>
            <a:off x="8999219" y="6434443"/>
            <a:ext cx="304165" cy="281304"/>
          </a:xfrm>
          <a:prstGeom prst="rect">
            <a:avLst/>
          </a:prstGeom>
        </p:spPr>
        <p:txBody>
          <a:bodyPr vert="horz" wrap="square" lIns="0" tIns="0" rIns="0" bIns="0" rtlCol="0">
            <a:spAutoFit/>
          </a:bodyPr>
          <a:lstStyle>
            <a:defPPr>
              <a:defRPr kern="0"/>
            </a:defPPr>
            <a:lvl1pPr>
              <a:defRPr sz="1800" b="0" i="0">
                <a:solidFill>
                  <a:srgbClr val="1F151E"/>
                </a:solidFill>
                <a:latin typeface="Arial"/>
                <a:cs typeface="Arial"/>
              </a:defRPr>
            </a:lvl1pPr>
          </a:lstStyle>
          <a:p>
            <a:pPr marL="38100">
              <a:lnSpc>
                <a:spcPts val="2090"/>
              </a:lnSpc>
            </a:pPr>
            <a:fld id="{81D60167-4931-47E6-BA6A-407CBD079E47}" type="slidenum">
              <a:rPr lang="en-US" spc="-50" smtClean="0"/>
              <a:pPr marL="38100">
                <a:lnSpc>
                  <a:spcPts val="2090"/>
                </a:lnSpc>
              </a:pPr>
              <a:t>11</a:t>
            </a:fld>
            <a:endParaRPr spc="-25" dirty="0"/>
          </a:p>
        </p:txBody>
      </p:sp>
      <p:sp>
        <p:nvSpPr>
          <p:cNvPr id="8" name="Title 7">
            <a:extLst>
              <a:ext uri="{FF2B5EF4-FFF2-40B4-BE49-F238E27FC236}">
                <a16:creationId xmlns:a16="http://schemas.microsoft.com/office/drawing/2014/main" id="{606CB714-80BB-BBFF-F150-6607ED1CC7F1}"/>
              </a:ext>
            </a:extLst>
          </p:cNvPr>
          <p:cNvSpPr>
            <a:spLocks noGrp="1"/>
          </p:cNvSpPr>
          <p:nvPr>
            <p:ph type="title"/>
          </p:nvPr>
        </p:nvSpPr>
        <p:spPr/>
        <p:txBody>
          <a:bodyPr/>
          <a:lstStyle/>
          <a:p>
            <a:r>
              <a:rPr lang="en-US" dirty="0"/>
              <a:t>Ethical Considerations (cont.)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148198" y="1023340"/>
            <a:ext cx="5311775" cy="4903470"/>
          </a:xfrm>
          <a:prstGeom prst="rect">
            <a:avLst/>
          </a:prstGeom>
        </p:spPr>
        <p:txBody>
          <a:bodyPr vert="horz" wrap="square" lIns="0" tIns="165100" rIns="0" bIns="0" rtlCol="0">
            <a:spAutoFit/>
          </a:bodyPr>
          <a:lstStyle/>
          <a:p>
            <a:pPr marL="1021715" algn="ctr">
              <a:lnSpc>
                <a:spcPct val="100000"/>
              </a:lnSpc>
              <a:spcBef>
                <a:spcPts val="1300"/>
              </a:spcBef>
            </a:pPr>
            <a:r>
              <a:rPr sz="2000" b="1" spc="-20" dirty="0">
                <a:solidFill>
                  <a:srgbClr val="1F151E"/>
                </a:solidFill>
                <a:latin typeface="Arial"/>
                <a:cs typeface="Arial"/>
              </a:rPr>
              <a:t>Texas</a:t>
            </a:r>
            <a:r>
              <a:rPr sz="2000" b="1" spc="-80" dirty="0">
                <a:solidFill>
                  <a:srgbClr val="1F151E"/>
                </a:solidFill>
                <a:latin typeface="Arial"/>
                <a:cs typeface="Arial"/>
              </a:rPr>
              <a:t> </a:t>
            </a:r>
            <a:r>
              <a:rPr sz="2000" b="1" dirty="0">
                <a:solidFill>
                  <a:srgbClr val="1F151E"/>
                </a:solidFill>
                <a:latin typeface="Arial"/>
                <a:cs typeface="Arial"/>
              </a:rPr>
              <a:t>Ethics</a:t>
            </a:r>
            <a:r>
              <a:rPr sz="2000" b="1" spc="-70" dirty="0">
                <a:solidFill>
                  <a:srgbClr val="1F151E"/>
                </a:solidFill>
                <a:latin typeface="Arial"/>
                <a:cs typeface="Arial"/>
              </a:rPr>
              <a:t> </a:t>
            </a:r>
            <a:r>
              <a:rPr sz="2000" b="1" dirty="0">
                <a:solidFill>
                  <a:srgbClr val="1F151E"/>
                </a:solidFill>
                <a:latin typeface="Arial"/>
                <a:cs typeface="Arial"/>
              </a:rPr>
              <a:t>Commission</a:t>
            </a:r>
            <a:r>
              <a:rPr sz="2000" b="1" spc="-75" dirty="0">
                <a:solidFill>
                  <a:srgbClr val="1F151E"/>
                </a:solidFill>
                <a:latin typeface="Arial"/>
                <a:cs typeface="Arial"/>
              </a:rPr>
              <a:t> </a:t>
            </a:r>
            <a:r>
              <a:rPr sz="2000" b="1" spc="-10" dirty="0">
                <a:solidFill>
                  <a:srgbClr val="1F151E"/>
                </a:solidFill>
                <a:latin typeface="Arial"/>
                <a:cs typeface="Arial"/>
              </a:rPr>
              <a:t>(TEC)</a:t>
            </a:r>
            <a:endParaRPr sz="2000" dirty="0">
              <a:latin typeface="Arial"/>
              <a:cs typeface="Arial"/>
            </a:endParaRPr>
          </a:p>
          <a:p>
            <a:pPr marL="192405" indent="-179705">
              <a:lnSpc>
                <a:spcPct val="100000"/>
              </a:lnSpc>
              <a:spcBef>
                <a:spcPts val="1200"/>
              </a:spcBef>
              <a:buClr>
                <a:srgbClr val="DD2728"/>
              </a:buClr>
              <a:buFont typeface="Wingdings 2"/>
              <a:buChar char=""/>
              <a:tabLst>
                <a:tab pos="192405" algn="l"/>
              </a:tabLst>
            </a:pPr>
            <a:r>
              <a:rPr sz="2000" dirty="0">
                <a:solidFill>
                  <a:srgbClr val="1F151E"/>
                </a:solidFill>
                <a:latin typeface="Arial"/>
                <a:cs typeface="Arial"/>
              </a:rPr>
              <a:t>Administers</a:t>
            </a:r>
            <a:r>
              <a:rPr sz="2000" spc="-35" dirty="0">
                <a:solidFill>
                  <a:srgbClr val="1F151E"/>
                </a:solidFill>
                <a:latin typeface="Arial"/>
                <a:cs typeface="Arial"/>
              </a:rPr>
              <a:t> </a:t>
            </a:r>
            <a:r>
              <a:rPr sz="2000" dirty="0">
                <a:solidFill>
                  <a:srgbClr val="1F151E"/>
                </a:solidFill>
                <a:latin typeface="Arial"/>
                <a:cs typeface="Arial"/>
              </a:rPr>
              <a:t>and</a:t>
            </a:r>
            <a:r>
              <a:rPr sz="2000" spc="-25" dirty="0">
                <a:solidFill>
                  <a:srgbClr val="1F151E"/>
                </a:solidFill>
                <a:latin typeface="Arial"/>
                <a:cs typeface="Arial"/>
              </a:rPr>
              <a:t> </a:t>
            </a:r>
            <a:r>
              <a:rPr sz="2000" dirty="0">
                <a:solidFill>
                  <a:srgbClr val="1F151E"/>
                </a:solidFill>
                <a:latin typeface="Arial"/>
                <a:cs typeface="Arial"/>
              </a:rPr>
              <a:t>enforces</a:t>
            </a:r>
            <a:r>
              <a:rPr sz="2000" spc="-55" dirty="0">
                <a:solidFill>
                  <a:srgbClr val="1F151E"/>
                </a:solidFill>
                <a:latin typeface="Arial"/>
                <a:cs typeface="Arial"/>
              </a:rPr>
              <a:t> </a:t>
            </a:r>
            <a:r>
              <a:rPr sz="2000" dirty="0">
                <a:solidFill>
                  <a:srgbClr val="1F151E"/>
                </a:solidFill>
                <a:latin typeface="Arial"/>
                <a:cs typeface="Arial"/>
              </a:rPr>
              <a:t>Election</a:t>
            </a:r>
            <a:r>
              <a:rPr sz="2000" spc="-10" dirty="0">
                <a:solidFill>
                  <a:srgbClr val="1F151E"/>
                </a:solidFill>
                <a:latin typeface="Arial"/>
                <a:cs typeface="Arial"/>
              </a:rPr>
              <a:t> Code.</a:t>
            </a:r>
            <a:endParaRPr sz="2000" dirty="0">
              <a:latin typeface="Arial"/>
              <a:cs typeface="Arial"/>
            </a:endParaRPr>
          </a:p>
          <a:p>
            <a:pPr marL="192405" indent="-179705">
              <a:lnSpc>
                <a:spcPct val="100000"/>
              </a:lnSpc>
              <a:spcBef>
                <a:spcPts val="1200"/>
              </a:spcBef>
              <a:buClr>
                <a:srgbClr val="DD2728"/>
              </a:buClr>
              <a:buFont typeface="Wingdings 2"/>
              <a:buChar char=""/>
              <a:tabLst>
                <a:tab pos="192405" algn="l"/>
              </a:tabLst>
            </a:pPr>
            <a:r>
              <a:rPr sz="2000" dirty="0">
                <a:solidFill>
                  <a:srgbClr val="1F151E"/>
                </a:solidFill>
                <a:latin typeface="Arial"/>
                <a:cs typeface="Arial"/>
              </a:rPr>
              <a:t>Interprets</a:t>
            </a:r>
            <a:r>
              <a:rPr sz="2000" spc="-75" dirty="0">
                <a:solidFill>
                  <a:srgbClr val="1F151E"/>
                </a:solidFill>
                <a:latin typeface="Arial"/>
                <a:cs typeface="Arial"/>
              </a:rPr>
              <a:t> </a:t>
            </a:r>
            <a:r>
              <a:rPr sz="2000" dirty="0">
                <a:solidFill>
                  <a:srgbClr val="1F151E"/>
                </a:solidFill>
                <a:latin typeface="Arial"/>
                <a:cs typeface="Arial"/>
              </a:rPr>
              <a:t>the</a:t>
            </a:r>
            <a:r>
              <a:rPr sz="2000" spc="-40" dirty="0">
                <a:solidFill>
                  <a:srgbClr val="1F151E"/>
                </a:solidFill>
                <a:latin typeface="Arial"/>
                <a:cs typeface="Arial"/>
              </a:rPr>
              <a:t> </a:t>
            </a:r>
            <a:r>
              <a:rPr sz="2000" dirty="0">
                <a:solidFill>
                  <a:srgbClr val="1F151E"/>
                </a:solidFill>
                <a:latin typeface="Arial"/>
                <a:cs typeface="Arial"/>
              </a:rPr>
              <a:t>rules</a:t>
            </a:r>
            <a:r>
              <a:rPr sz="2000" spc="-45" dirty="0">
                <a:solidFill>
                  <a:srgbClr val="1F151E"/>
                </a:solidFill>
                <a:latin typeface="Arial"/>
                <a:cs typeface="Arial"/>
              </a:rPr>
              <a:t> </a:t>
            </a:r>
            <a:r>
              <a:rPr sz="2000" dirty="0">
                <a:solidFill>
                  <a:srgbClr val="1F151E"/>
                </a:solidFill>
                <a:latin typeface="Arial"/>
                <a:cs typeface="Arial"/>
              </a:rPr>
              <a:t>prohibiting</a:t>
            </a:r>
            <a:r>
              <a:rPr sz="2000" spc="-40" dirty="0">
                <a:solidFill>
                  <a:srgbClr val="1F151E"/>
                </a:solidFill>
                <a:latin typeface="Arial"/>
                <a:cs typeface="Arial"/>
              </a:rPr>
              <a:t> </a:t>
            </a:r>
            <a:r>
              <a:rPr sz="2000" dirty="0">
                <a:solidFill>
                  <a:srgbClr val="1F151E"/>
                </a:solidFill>
                <a:latin typeface="Arial"/>
                <a:cs typeface="Arial"/>
              </a:rPr>
              <a:t>certain</a:t>
            </a:r>
            <a:r>
              <a:rPr sz="2000" spc="-45" dirty="0">
                <a:solidFill>
                  <a:srgbClr val="1F151E"/>
                </a:solidFill>
                <a:latin typeface="Arial"/>
                <a:cs typeface="Arial"/>
              </a:rPr>
              <a:t> </a:t>
            </a:r>
            <a:r>
              <a:rPr sz="2000" spc="-10" dirty="0">
                <a:solidFill>
                  <a:srgbClr val="1F151E"/>
                </a:solidFill>
                <a:latin typeface="Arial"/>
                <a:cs typeface="Arial"/>
              </a:rPr>
              <a:t>political</a:t>
            </a:r>
            <a:endParaRPr sz="2000" dirty="0">
              <a:latin typeface="Arial"/>
              <a:cs typeface="Arial"/>
            </a:endParaRPr>
          </a:p>
          <a:p>
            <a:pPr marL="192405">
              <a:lnSpc>
                <a:spcPct val="100000"/>
              </a:lnSpc>
            </a:pPr>
            <a:r>
              <a:rPr sz="2000" spc="-10" dirty="0">
                <a:solidFill>
                  <a:srgbClr val="1F151E"/>
                </a:solidFill>
                <a:latin typeface="Arial"/>
                <a:cs typeface="Arial"/>
              </a:rPr>
              <a:t>advertising.</a:t>
            </a:r>
            <a:endParaRPr sz="2000" dirty="0">
              <a:latin typeface="Arial"/>
              <a:cs typeface="Arial"/>
            </a:endParaRPr>
          </a:p>
          <a:p>
            <a:pPr marL="192405" indent="-179705">
              <a:lnSpc>
                <a:spcPct val="100000"/>
              </a:lnSpc>
              <a:spcBef>
                <a:spcPts val="1200"/>
              </a:spcBef>
              <a:buClr>
                <a:srgbClr val="DD2728"/>
              </a:buClr>
              <a:buFont typeface="Wingdings 2"/>
              <a:buChar char=""/>
              <a:tabLst>
                <a:tab pos="192405" algn="l"/>
              </a:tabLst>
            </a:pPr>
            <a:r>
              <a:rPr sz="2000" dirty="0">
                <a:solidFill>
                  <a:srgbClr val="1F151E"/>
                </a:solidFill>
                <a:latin typeface="Arial"/>
                <a:cs typeface="Arial"/>
              </a:rPr>
              <a:t>Has</a:t>
            </a:r>
            <a:r>
              <a:rPr sz="2000" spc="-25" dirty="0">
                <a:solidFill>
                  <a:srgbClr val="1F151E"/>
                </a:solidFill>
                <a:latin typeface="Arial"/>
                <a:cs typeface="Arial"/>
              </a:rPr>
              <a:t> </a:t>
            </a:r>
            <a:r>
              <a:rPr sz="2000" dirty="0">
                <a:solidFill>
                  <a:srgbClr val="1F151E"/>
                </a:solidFill>
                <a:latin typeface="Arial"/>
                <a:cs typeface="Arial"/>
              </a:rPr>
              <a:t>the</a:t>
            </a:r>
            <a:r>
              <a:rPr sz="2000" spc="-30" dirty="0">
                <a:solidFill>
                  <a:srgbClr val="1F151E"/>
                </a:solidFill>
                <a:latin typeface="Arial"/>
                <a:cs typeface="Arial"/>
              </a:rPr>
              <a:t> </a:t>
            </a:r>
            <a:r>
              <a:rPr sz="2000" dirty="0">
                <a:solidFill>
                  <a:srgbClr val="1F151E"/>
                </a:solidFill>
                <a:latin typeface="Arial"/>
                <a:cs typeface="Arial"/>
              </a:rPr>
              <a:t>authority</a:t>
            </a:r>
            <a:r>
              <a:rPr sz="2000" spc="-50" dirty="0">
                <a:solidFill>
                  <a:srgbClr val="1F151E"/>
                </a:solidFill>
                <a:latin typeface="Arial"/>
                <a:cs typeface="Arial"/>
              </a:rPr>
              <a:t> </a:t>
            </a:r>
            <a:r>
              <a:rPr sz="2000" dirty="0">
                <a:solidFill>
                  <a:srgbClr val="1F151E"/>
                </a:solidFill>
                <a:latin typeface="Arial"/>
                <a:cs typeface="Arial"/>
              </a:rPr>
              <a:t>to</a:t>
            </a:r>
            <a:r>
              <a:rPr sz="2000" spc="-20" dirty="0">
                <a:solidFill>
                  <a:srgbClr val="1F151E"/>
                </a:solidFill>
                <a:latin typeface="Arial"/>
                <a:cs typeface="Arial"/>
              </a:rPr>
              <a:t> </a:t>
            </a:r>
            <a:r>
              <a:rPr sz="2000" dirty="0">
                <a:solidFill>
                  <a:srgbClr val="1F151E"/>
                </a:solidFill>
                <a:latin typeface="Arial"/>
                <a:cs typeface="Arial"/>
              </a:rPr>
              <a:t>impose</a:t>
            </a:r>
            <a:r>
              <a:rPr sz="2000" spc="-40" dirty="0">
                <a:solidFill>
                  <a:srgbClr val="1F151E"/>
                </a:solidFill>
                <a:latin typeface="Arial"/>
                <a:cs typeface="Arial"/>
              </a:rPr>
              <a:t> </a:t>
            </a:r>
            <a:r>
              <a:rPr sz="2000" spc="-10" dirty="0">
                <a:solidFill>
                  <a:srgbClr val="1F151E"/>
                </a:solidFill>
                <a:latin typeface="Arial"/>
                <a:cs typeface="Arial"/>
              </a:rPr>
              <a:t>fines.</a:t>
            </a:r>
            <a:endParaRPr sz="2000" dirty="0">
              <a:latin typeface="Arial"/>
              <a:cs typeface="Arial"/>
            </a:endParaRPr>
          </a:p>
          <a:p>
            <a:pPr marL="1025525" algn="ctr">
              <a:lnSpc>
                <a:spcPct val="100000"/>
              </a:lnSpc>
              <a:spcBef>
                <a:spcPts val="1200"/>
              </a:spcBef>
            </a:pPr>
            <a:r>
              <a:rPr sz="2000" b="1" spc="-35" dirty="0">
                <a:solidFill>
                  <a:srgbClr val="1F151E"/>
                </a:solidFill>
                <a:latin typeface="Arial"/>
                <a:cs typeface="Arial"/>
              </a:rPr>
              <a:t>Texas</a:t>
            </a:r>
            <a:r>
              <a:rPr sz="2000" b="1" spc="-105" dirty="0">
                <a:solidFill>
                  <a:srgbClr val="1F151E"/>
                </a:solidFill>
                <a:latin typeface="Arial"/>
                <a:cs typeface="Arial"/>
              </a:rPr>
              <a:t> </a:t>
            </a:r>
            <a:r>
              <a:rPr sz="2000" b="1" dirty="0">
                <a:solidFill>
                  <a:srgbClr val="1F151E"/>
                </a:solidFill>
                <a:latin typeface="Arial"/>
                <a:cs typeface="Arial"/>
              </a:rPr>
              <a:t>Attorney</a:t>
            </a:r>
            <a:r>
              <a:rPr sz="2000" b="1" spc="-40" dirty="0">
                <a:solidFill>
                  <a:srgbClr val="1F151E"/>
                </a:solidFill>
                <a:latin typeface="Arial"/>
                <a:cs typeface="Arial"/>
              </a:rPr>
              <a:t> </a:t>
            </a:r>
            <a:r>
              <a:rPr sz="2000" b="1" spc="-10" dirty="0">
                <a:solidFill>
                  <a:srgbClr val="1F151E"/>
                </a:solidFill>
                <a:latin typeface="Arial"/>
                <a:cs typeface="Arial"/>
              </a:rPr>
              <a:t>General</a:t>
            </a:r>
            <a:endParaRPr sz="2000" dirty="0">
              <a:latin typeface="Arial"/>
              <a:cs typeface="Arial"/>
            </a:endParaRPr>
          </a:p>
          <a:p>
            <a:pPr marL="192405" indent="-179705">
              <a:lnSpc>
                <a:spcPct val="100000"/>
              </a:lnSpc>
              <a:spcBef>
                <a:spcPts val="1200"/>
              </a:spcBef>
              <a:buClr>
                <a:srgbClr val="DD2728"/>
              </a:buClr>
              <a:buFont typeface="Wingdings 2"/>
              <a:buChar char=""/>
              <a:tabLst>
                <a:tab pos="192405" algn="l"/>
              </a:tabLst>
            </a:pPr>
            <a:r>
              <a:rPr sz="2000" dirty="0">
                <a:solidFill>
                  <a:srgbClr val="1F151E"/>
                </a:solidFill>
                <a:latin typeface="Arial"/>
                <a:cs typeface="Arial"/>
              </a:rPr>
              <a:t>Investigative</a:t>
            </a:r>
            <a:r>
              <a:rPr sz="2000" spc="-70" dirty="0">
                <a:solidFill>
                  <a:srgbClr val="1F151E"/>
                </a:solidFill>
                <a:latin typeface="Arial"/>
                <a:cs typeface="Arial"/>
              </a:rPr>
              <a:t> </a:t>
            </a:r>
            <a:r>
              <a:rPr sz="2000" spc="-10" dirty="0">
                <a:solidFill>
                  <a:srgbClr val="1F151E"/>
                </a:solidFill>
                <a:latin typeface="Arial"/>
                <a:cs typeface="Arial"/>
              </a:rPr>
              <a:t>Powers.</a:t>
            </a:r>
            <a:endParaRPr sz="2000" dirty="0">
              <a:latin typeface="Arial"/>
              <a:cs typeface="Arial"/>
            </a:endParaRPr>
          </a:p>
          <a:p>
            <a:pPr marL="192405" indent="-179705">
              <a:lnSpc>
                <a:spcPct val="100000"/>
              </a:lnSpc>
              <a:spcBef>
                <a:spcPts val="1205"/>
              </a:spcBef>
              <a:buClr>
                <a:srgbClr val="DD2728"/>
              </a:buClr>
              <a:buFont typeface="Wingdings 2"/>
              <a:buChar char=""/>
              <a:tabLst>
                <a:tab pos="192405" algn="l"/>
              </a:tabLst>
            </a:pPr>
            <a:r>
              <a:rPr sz="2000" dirty="0">
                <a:solidFill>
                  <a:srgbClr val="1F151E"/>
                </a:solidFill>
                <a:latin typeface="Arial"/>
                <a:cs typeface="Arial"/>
              </a:rPr>
              <a:t>Cease</a:t>
            </a:r>
            <a:r>
              <a:rPr sz="2000" spc="-55" dirty="0">
                <a:solidFill>
                  <a:srgbClr val="1F151E"/>
                </a:solidFill>
                <a:latin typeface="Arial"/>
                <a:cs typeface="Arial"/>
              </a:rPr>
              <a:t> </a:t>
            </a:r>
            <a:r>
              <a:rPr sz="2000" dirty="0">
                <a:solidFill>
                  <a:srgbClr val="1F151E"/>
                </a:solidFill>
                <a:latin typeface="Arial"/>
                <a:cs typeface="Arial"/>
              </a:rPr>
              <a:t>and</a:t>
            </a:r>
            <a:r>
              <a:rPr sz="2000" spc="-45" dirty="0">
                <a:solidFill>
                  <a:srgbClr val="1F151E"/>
                </a:solidFill>
                <a:latin typeface="Arial"/>
                <a:cs typeface="Arial"/>
              </a:rPr>
              <a:t> </a:t>
            </a:r>
            <a:r>
              <a:rPr sz="2000" dirty="0">
                <a:solidFill>
                  <a:srgbClr val="1F151E"/>
                </a:solidFill>
                <a:latin typeface="Arial"/>
                <a:cs typeface="Arial"/>
              </a:rPr>
              <a:t>Desist</a:t>
            </a:r>
            <a:r>
              <a:rPr sz="2000" spc="-60" dirty="0">
                <a:solidFill>
                  <a:srgbClr val="1F151E"/>
                </a:solidFill>
                <a:latin typeface="Arial"/>
                <a:cs typeface="Arial"/>
              </a:rPr>
              <a:t> </a:t>
            </a:r>
            <a:r>
              <a:rPr sz="2000" spc="-10" dirty="0">
                <a:solidFill>
                  <a:srgbClr val="1F151E"/>
                </a:solidFill>
                <a:latin typeface="Arial"/>
                <a:cs typeface="Arial"/>
              </a:rPr>
              <a:t>Orders.</a:t>
            </a:r>
            <a:endParaRPr sz="2000" dirty="0">
              <a:latin typeface="Arial"/>
              <a:cs typeface="Arial"/>
            </a:endParaRPr>
          </a:p>
          <a:p>
            <a:pPr marL="192405" indent="-179705">
              <a:lnSpc>
                <a:spcPct val="100000"/>
              </a:lnSpc>
              <a:spcBef>
                <a:spcPts val="1200"/>
              </a:spcBef>
              <a:buClr>
                <a:srgbClr val="DD2728"/>
              </a:buClr>
              <a:buFont typeface="Wingdings 2"/>
              <a:buChar char=""/>
              <a:tabLst>
                <a:tab pos="192405" algn="l"/>
              </a:tabLst>
            </a:pPr>
            <a:r>
              <a:rPr sz="2000" dirty="0">
                <a:solidFill>
                  <a:srgbClr val="1F151E"/>
                </a:solidFill>
                <a:latin typeface="Arial"/>
                <a:cs typeface="Arial"/>
              </a:rPr>
              <a:t>Legal</a:t>
            </a:r>
            <a:r>
              <a:rPr sz="2000" spc="-40" dirty="0">
                <a:solidFill>
                  <a:srgbClr val="1F151E"/>
                </a:solidFill>
                <a:latin typeface="Arial"/>
                <a:cs typeface="Arial"/>
              </a:rPr>
              <a:t> </a:t>
            </a:r>
            <a:r>
              <a:rPr sz="2000" spc="-10" dirty="0">
                <a:solidFill>
                  <a:srgbClr val="1F151E"/>
                </a:solidFill>
                <a:latin typeface="Arial"/>
                <a:cs typeface="Arial"/>
              </a:rPr>
              <a:t>Opinions.</a:t>
            </a:r>
            <a:endParaRPr sz="2000" dirty="0">
              <a:latin typeface="Arial"/>
              <a:cs typeface="Arial"/>
            </a:endParaRPr>
          </a:p>
          <a:p>
            <a:pPr marL="1022350" algn="ctr">
              <a:lnSpc>
                <a:spcPct val="100000"/>
              </a:lnSpc>
              <a:spcBef>
                <a:spcPts val="1200"/>
              </a:spcBef>
            </a:pPr>
            <a:r>
              <a:rPr sz="2000" b="1" spc="-20" dirty="0">
                <a:solidFill>
                  <a:srgbClr val="1F151E"/>
                </a:solidFill>
                <a:latin typeface="Arial"/>
                <a:cs typeface="Arial"/>
              </a:rPr>
              <a:t>Texas</a:t>
            </a:r>
            <a:r>
              <a:rPr sz="2000" b="1" spc="-60" dirty="0">
                <a:solidFill>
                  <a:srgbClr val="1F151E"/>
                </a:solidFill>
                <a:latin typeface="Arial"/>
                <a:cs typeface="Arial"/>
              </a:rPr>
              <a:t> </a:t>
            </a:r>
            <a:r>
              <a:rPr sz="2000" b="1" dirty="0">
                <a:solidFill>
                  <a:srgbClr val="1F151E"/>
                </a:solidFill>
                <a:latin typeface="Arial"/>
                <a:cs typeface="Arial"/>
              </a:rPr>
              <a:t>Secretary</a:t>
            </a:r>
            <a:r>
              <a:rPr sz="2000" b="1" spc="-65" dirty="0">
                <a:solidFill>
                  <a:srgbClr val="1F151E"/>
                </a:solidFill>
                <a:latin typeface="Arial"/>
                <a:cs typeface="Arial"/>
              </a:rPr>
              <a:t> </a:t>
            </a:r>
            <a:r>
              <a:rPr sz="2000" b="1" dirty="0">
                <a:solidFill>
                  <a:srgbClr val="1F151E"/>
                </a:solidFill>
                <a:latin typeface="Arial"/>
                <a:cs typeface="Arial"/>
              </a:rPr>
              <a:t>of</a:t>
            </a:r>
            <a:r>
              <a:rPr sz="2000" b="1" spc="-50" dirty="0">
                <a:solidFill>
                  <a:srgbClr val="1F151E"/>
                </a:solidFill>
                <a:latin typeface="Arial"/>
                <a:cs typeface="Arial"/>
              </a:rPr>
              <a:t> </a:t>
            </a:r>
            <a:r>
              <a:rPr sz="2000" b="1" spc="-10" dirty="0">
                <a:solidFill>
                  <a:srgbClr val="1F151E"/>
                </a:solidFill>
                <a:latin typeface="Arial"/>
                <a:cs typeface="Arial"/>
              </a:rPr>
              <a:t>State</a:t>
            </a:r>
            <a:endParaRPr sz="2000" dirty="0">
              <a:latin typeface="Arial"/>
              <a:cs typeface="Arial"/>
            </a:endParaRPr>
          </a:p>
          <a:p>
            <a:pPr marL="192405" indent="-179705">
              <a:lnSpc>
                <a:spcPct val="100000"/>
              </a:lnSpc>
              <a:spcBef>
                <a:spcPts val="1200"/>
              </a:spcBef>
              <a:buClr>
                <a:srgbClr val="DD2728"/>
              </a:buClr>
              <a:buFont typeface="Wingdings 2"/>
              <a:buChar char=""/>
              <a:tabLst>
                <a:tab pos="192405" algn="l"/>
              </a:tabLst>
            </a:pPr>
            <a:r>
              <a:rPr sz="2000" dirty="0">
                <a:solidFill>
                  <a:srgbClr val="1F151E"/>
                </a:solidFill>
                <a:latin typeface="Arial"/>
                <a:cs typeface="Arial"/>
              </a:rPr>
              <a:t>Chief</a:t>
            </a:r>
            <a:r>
              <a:rPr sz="2000" spc="-50" dirty="0">
                <a:solidFill>
                  <a:srgbClr val="1F151E"/>
                </a:solidFill>
                <a:latin typeface="Arial"/>
                <a:cs typeface="Arial"/>
              </a:rPr>
              <a:t> </a:t>
            </a:r>
            <a:r>
              <a:rPr sz="2000" dirty="0">
                <a:solidFill>
                  <a:srgbClr val="1F151E"/>
                </a:solidFill>
                <a:latin typeface="Arial"/>
                <a:cs typeface="Arial"/>
              </a:rPr>
              <a:t>Election</a:t>
            </a:r>
            <a:r>
              <a:rPr sz="2000" spc="-30" dirty="0">
                <a:solidFill>
                  <a:srgbClr val="1F151E"/>
                </a:solidFill>
                <a:latin typeface="Arial"/>
                <a:cs typeface="Arial"/>
              </a:rPr>
              <a:t> </a:t>
            </a:r>
            <a:r>
              <a:rPr sz="2000" dirty="0">
                <a:solidFill>
                  <a:srgbClr val="1F151E"/>
                </a:solidFill>
                <a:latin typeface="Arial"/>
                <a:cs typeface="Arial"/>
              </a:rPr>
              <a:t>Officer</a:t>
            </a:r>
            <a:r>
              <a:rPr sz="2000" spc="-60" dirty="0">
                <a:solidFill>
                  <a:srgbClr val="1F151E"/>
                </a:solidFill>
                <a:latin typeface="Arial"/>
                <a:cs typeface="Arial"/>
              </a:rPr>
              <a:t> </a:t>
            </a:r>
            <a:r>
              <a:rPr sz="2000" dirty="0">
                <a:solidFill>
                  <a:srgbClr val="1F151E"/>
                </a:solidFill>
                <a:latin typeface="Arial"/>
                <a:cs typeface="Arial"/>
              </a:rPr>
              <a:t>of</a:t>
            </a:r>
            <a:r>
              <a:rPr sz="2000" spc="-40" dirty="0">
                <a:solidFill>
                  <a:srgbClr val="1F151E"/>
                </a:solidFill>
                <a:latin typeface="Arial"/>
                <a:cs typeface="Arial"/>
              </a:rPr>
              <a:t> </a:t>
            </a:r>
            <a:r>
              <a:rPr sz="2000" dirty="0">
                <a:solidFill>
                  <a:srgbClr val="1F151E"/>
                </a:solidFill>
                <a:latin typeface="Arial"/>
                <a:cs typeface="Arial"/>
              </a:rPr>
              <a:t>the</a:t>
            </a:r>
            <a:r>
              <a:rPr sz="2000" spc="-45" dirty="0">
                <a:solidFill>
                  <a:srgbClr val="1F151E"/>
                </a:solidFill>
                <a:latin typeface="Arial"/>
                <a:cs typeface="Arial"/>
              </a:rPr>
              <a:t> </a:t>
            </a:r>
            <a:r>
              <a:rPr sz="2000" spc="-10" dirty="0">
                <a:solidFill>
                  <a:srgbClr val="1F151E"/>
                </a:solidFill>
                <a:latin typeface="Arial"/>
                <a:cs typeface="Arial"/>
              </a:rPr>
              <a:t>State.</a:t>
            </a:r>
            <a:endParaRPr sz="2000" dirty="0">
              <a:latin typeface="Arial"/>
              <a:cs typeface="Arial"/>
            </a:endParaRPr>
          </a:p>
        </p:txBody>
      </p:sp>
      <p:pic>
        <p:nvPicPr>
          <p:cNvPr id="4" name="object 4"/>
          <p:cNvPicPr/>
          <p:nvPr/>
        </p:nvPicPr>
        <p:blipFill>
          <a:blip r:embed="rId2" cstate="print"/>
          <a:stretch>
            <a:fillRect/>
          </a:stretch>
        </p:blipFill>
        <p:spPr>
          <a:xfrm>
            <a:off x="953516" y="1521967"/>
            <a:ext cx="3814064" cy="3814063"/>
          </a:xfrm>
          <a:prstGeom prst="rect">
            <a:avLst/>
          </a:prstGeom>
        </p:spPr>
      </p:pic>
      <p:sp>
        <p:nvSpPr>
          <p:cNvPr id="5" name="object 5"/>
          <p:cNvSpPr txBox="1">
            <a:spLocks noGrp="1"/>
          </p:cNvSpPr>
          <p:nvPr>
            <p:ph type="ftr" sz="quarter" idx="5"/>
          </p:nvPr>
        </p:nvSpPr>
        <p:spPr>
          <a:xfrm>
            <a:off x="1366266" y="6380623"/>
            <a:ext cx="672464" cy="124459"/>
          </a:xfrm>
          <a:prstGeom prst="rect">
            <a:avLst/>
          </a:prstGeom>
        </p:spPr>
        <p:txBody>
          <a:bodyPr vert="horz" wrap="square" lIns="0" tIns="0" rIns="0" bIns="0" rtlCol="0">
            <a:spAutoFit/>
          </a:bodyPr>
          <a:lstStyle>
            <a:defPPr>
              <a:defRPr kern="0"/>
            </a:defPPr>
            <a:lvl1pPr>
              <a:defRPr sz="700" b="0" i="0">
                <a:solidFill>
                  <a:srgbClr val="9A9288"/>
                </a:solidFill>
                <a:latin typeface="Arial"/>
                <a:cs typeface="Arial"/>
              </a:defRPr>
            </a:lvl1pPr>
          </a:lstStyle>
          <a:p>
            <a:pPr marL="12700">
              <a:lnSpc>
                <a:spcPct val="100000"/>
              </a:lnSpc>
              <a:spcBef>
                <a:spcPts val="30"/>
              </a:spcBef>
            </a:pPr>
            <a:r>
              <a:rPr lang="en-US"/>
              <a:t>August</a:t>
            </a:r>
            <a:r>
              <a:rPr lang="en-US" spc="-20"/>
              <a:t> </a:t>
            </a:r>
            <a:r>
              <a:rPr lang="en-US"/>
              <a:t>28,</a:t>
            </a:r>
            <a:r>
              <a:rPr lang="en-US" spc="-15"/>
              <a:t> </a:t>
            </a:r>
            <a:r>
              <a:rPr lang="en-US" spc="-20"/>
              <a:t>2025</a:t>
            </a:r>
            <a:endParaRPr spc="-20" dirty="0"/>
          </a:p>
        </p:txBody>
      </p:sp>
      <p:sp>
        <p:nvSpPr>
          <p:cNvPr id="6" name="object 6"/>
          <p:cNvSpPr txBox="1">
            <a:spLocks noGrp="1"/>
          </p:cNvSpPr>
          <p:nvPr>
            <p:ph type="sldNum" sz="quarter" idx="7"/>
          </p:nvPr>
        </p:nvSpPr>
        <p:spPr>
          <a:xfrm>
            <a:off x="8999219" y="6434443"/>
            <a:ext cx="304165" cy="281304"/>
          </a:xfrm>
          <a:prstGeom prst="rect">
            <a:avLst/>
          </a:prstGeom>
        </p:spPr>
        <p:txBody>
          <a:bodyPr vert="horz" wrap="square" lIns="0" tIns="0" rIns="0" bIns="0" rtlCol="0">
            <a:spAutoFit/>
          </a:bodyPr>
          <a:lstStyle>
            <a:defPPr>
              <a:defRPr kern="0"/>
            </a:defPPr>
            <a:lvl1pPr>
              <a:defRPr sz="1800" b="0" i="0">
                <a:solidFill>
                  <a:srgbClr val="1F151E"/>
                </a:solidFill>
                <a:latin typeface="Arial"/>
                <a:cs typeface="Arial"/>
              </a:defRPr>
            </a:lvl1pPr>
          </a:lstStyle>
          <a:p>
            <a:pPr marL="38100">
              <a:lnSpc>
                <a:spcPts val="2090"/>
              </a:lnSpc>
            </a:pPr>
            <a:fld id="{81D60167-4931-47E6-BA6A-407CBD079E47}" type="slidenum">
              <a:rPr lang="en-US" spc="-50" smtClean="0"/>
              <a:pPr marL="38100">
                <a:lnSpc>
                  <a:spcPts val="2090"/>
                </a:lnSpc>
              </a:pPr>
              <a:t>12</a:t>
            </a:fld>
            <a:endParaRPr spc="-25" dirty="0"/>
          </a:p>
        </p:txBody>
      </p:sp>
      <p:sp>
        <p:nvSpPr>
          <p:cNvPr id="8" name="Title 7">
            <a:extLst>
              <a:ext uri="{FF2B5EF4-FFF2-40B4-BE49-F238E27FC236}">
                <a16:creationId xmlns:a16="http://schemas.microsoft.com/office/drawing/2014/main" id="{F77C3425-3BF3-53DA-AA3B-4FB4396B0CD8}"/>
              </a:ext>
            </a:extLst>
          </p:cNvPr>
          <p:cNvSpPr>
            <a:spLocks noGrp="1"/>
          </p:cNvSpPr>
          <p:nvPr>
            <p:ph type="title"/>
          </p:nvPr>
        </p:nvSpPr>
        <p:spPr/>
        <p:txBody>
          <a:bodyPr>
            <a:normAutofit fontScale="90000"/>
          </a:bodyPr>
          <a:lstStyle/>
          <a:p>
            <a:r>
              <a:rPr lang="en-US" dirty="0"/>
              <a:t>State agencies that monitor election practices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13AD3E-9D3C-57ED-3807-A98CB08D0092}"/>
            </a:ext>
          </a:extLst>
        </p:cNvPr>
        <p:cNvGrpSpPr/>
        <p:nvPr/>
      </p:nvGrpSpPr>
      <p:grpSpPr>
        <a:xfrm>
          <a:off x="0" y="0"/>
          <a:ext cx="0" cy="0"/>
          <a:chOff x="0" y="0"/>
          <a:chExt cx="0" cy="0"/>
        </a:xfrm>
      </p:grpSpPr>
      <p:sp>
        <p:nvSpPr>
          <p:cNvPr id="4" name="Date Placeholder 3">
            <a:extLst>
              <a:ext uri="{FF2B5EF4-FFF2-40B4-BE49-F238E27FC236}">
                <a16:creationId xmlns:a16="http://schemas.microsoft.com/office/drawing/2014/main" id="{9D8689D0-291F-FB67-38E2-9D1E898312EC}"/>
              </a:ext>
            </a:extLst>
          </p:cNvPr>
          <p:cNvSpPr>
            <a:spLocks noGrp="1"/>
          </p:cNvSpPr>
          <p:nvPr>
            <p:ph type="dt" sz="half" idx="10"/>
          </p:nvPr>
        </p:nvSpPr>
        <p:spPr/>
        <p:txBody>
          <a:bodyPr/>
          <a:lstStyle/>
          <a:p>
            <a:pPr>
              <a:defRPr/>
            </a:pPr>
            <a:fld id="{B6C485AD-5933-4BF5-AE0F-952C69C5F09A}" type="datetime1">
              <a:rPr lang="en-US" smtClean="0"/>
              <a:t>10/6/2025</a:t>
            </a:fld>
            <a:endParaRPr lang="en-US"/>
          </a:p>
        </p:txBody>
      </p:sp>
      <p:sp>
        <p:nvSpPr>
          <p:cNvPr id="5" name="Slide Number Placeholder 4">
            <a:extLst>
              <a:ext uri="{FF2B5EF4-FFF2-40B4-BE49-F238E27FC236}">
                <a16:creationId xmlns:a16="http://schemas.microsoft.com/office/drawing/2014/main" id="{715BE976-4010-32EF-2508-F06AD4DDBFD9}"/>
              </a:ext>
            </a:extLst>
          </p:cNvPr>
          <p:cNvSpPr>
            <a:spLocks noGrp="1"/>
          </p:cNvSpPr>
          <p:nvPr>
            <p:ph type="sldNum" sz="quarter" idx="12"/>
          </p:nvPr>
        </p:nvSpPr>
        <p:spPr/>
        <p:txBody>
          <a:bodyPr/>
          <a:lstStyle/>
          <a:p>
            <a:pPr>
              <a:defRPr/>
            </a:pPr>
            <a:fld id="{71090409-A9A9-B54D-8AED-A8E3978958AC}" type="slidenum">
              <a:rPr lang="en-US" altLang="en-US" smtClean="0"/>
              <a:pPr>
                <a:defRPr/>
              </a:pPr>
              <a:t>13</a:t>
            </a:fld>
            <a:endParaRPr lang="en-US" altLang="en-US"/>
          </a:p>
        </p:txBody>
      </p:sp>
      <p:sp>
        <p:nvSpPr>
          <p:cNvPr id="6" name="Title 5">
            <a:extLst>
              <a:ext uri="{FF2B5EF4-FFF2-40B4-BE49-F238E27FC236}">
                <a16:creationId xmlns:a16="http://schemas.microsoft.com/office/drawing/2014/main" id="{108D0DEB-9F30-9C43-F9B7-B55B839A073C}"/>
              </a:ext>
            </a:extLst>
          </p:cNvPr>
          <p:cNvSpPr>
            <a:spLocks noGrp="1"/>
          </p:cNvSpPr>
          <p:nvPr>
            <p:ph type="title"/>
          </p:nvPr>
        </p:nvSpPr>
        <p:spPr>
          <a:xfrm>
            <a:off x="949629" y="1069848"/>
            <a:ext cx="10058400" cy="1261872"/>
          </a:xfrm>
        </p:spPr>
        <p:txBody>
          <a:bodyPr/>
          <a:lstStyle/>
          <a:p>
            <a:r>
              <a:rPr lang="en-US" dirty="0"/>
              <a:t>Propositions A - G</a:t>
            </a:r>
          </a:p>
        </p:txBody>
      </p:sp>
      <p:sp>
        <p:nvSpPr>
          <p:cNvPr id="7" name="Text Placeholder 6">
            <a:extLst>
              <a:ext uri="{FF2B5EF4-FFF2-40B4-BE49-F238E27FC236}">
                <a16:creationId xmlns:a16="http://schemas.microsoft.com/office/drawing/2014/main" id="{B35870AA-2A3E-986F-B805-F4BA1A0ADE98}"/>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4559387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CC0AAE-EBF1-E983-84C5-A251206503EE}"/>
              </a:ext>
            </a:extLst>
          </p:cNvPr>
          <p:cNvSpPr>
            <a:spLocks noGrp="1"/>
          </p:cNvSpPr>
          <p:nvPr>
            <p:ph type="title"/>
          </p:nvPr>
        </p:nvSpPr>
        <p:spPr/>
        <p:txBody>
          <a:bodyPr/>
          <a:lstStyle/>
          <a:p>
            <a:r>
              <a:rPr lang="en-US" dirty="0"/>
              <a:t>Proposition A</a:t>
            </a:r>
          </a:p>
        </p:txBody>
      </p:sp>
      <p:sp>
        <p:nvSpPr>
          <p:cNvPr id="3" name="Content Placeholder 2">
            <a:extLst>
              <a:ext uri="{FF2B5EF4-FFF2-40B4-BE49-F238E27FC236}">
                <a16:creationId xmlns:a16="http://schemas.microsoft.com/office/drawing/2014/main" id="{8F763843-1B99-7F38-BF3B-5415BF8840FE}"/>
              </a:ext>
            </a:extLst>
          </p:cNvPr>
          <p:cNvSpPr>
            <a:spLocks noGrp="1"/>
          </p:cNvSpPr>
          <p:nvPr>
            <p:ph idx="1"/>
          </p:nvPr>
        </p:nvSpPr>
        <p:spPr>
          <a:xfrm>
            <a:off x="281126" y="819577"/>
            <a:ext cx="11629747" cy="5575176"/>
          </a:xfrm>
        </p:spPr>
        <p:txBody>
          <a:bodyPr vert="horz" lIns="0" tIns="45720" rIns="0" bIns="45720" rtlCol="0" anchor="t">
            <a:normAutofit/>
          </a:bodyPr>
          <a:lstStyle/>
          <a:p>
            <a:pPr marL="383540" lvl="2" indent="0">
              <a:buNone/>
            </a:pPr>
            <a:endParaRPr lang="en-US" sz="2400" dirty="0">
              <a:latin typeface="Arial"/>
              <a:cs typeface="Arial"/>
            </a:endParaRPr>
          </a:p>
          <a:p>
            <a:r>
              <a:rPr lang="en-US" sz="2600" b="1" dirty="0"/>
              <a:t> § 2.01 Number, Selection, Term of Office and Compensation</a:t>
            </a:r>
            <a:r>
              <a:rPr lang="en-US" sz="2600" dirty="0"/>
              <a:t>.</a:t>
            </a:r>
          </a:p>
          <a:p>
            <a:pPr marL="749300" lvl="3" fontAlgn="base">
              <a:buFont typeface="Wingdings" panose="05000000000000000000" pitchFamily="2" charset="2"/>
              <a:buChar char="§"/>
            </a:pPr>
            <a:endParaRPr lang="en-US" sz="2400" dirty="0">
              <a:latin typeface="Arial"/>
              <a:cs typeface="Arial"/>
            </a:endParaRPr>
          </a:p>
          <a:p>
            <a:pPr marL="749300" lvl="3" fontAlgn="base">
              <a:buFont typeface="Wingdings" panose="05000000000000000000" pitchFamily="2" charset="2"/>
              <a:buChar char="§"/>
            </a:pPr>
            <a:r>
              <a:rPr lang="en-US" sz="2600" dirty="0">
                <a:latin typeface="Arial"/>
                <a:cs typeface="Arial"/>
              </a:rPr>
              <a:t>Shall Section 2.01 of the Home Rule Charter be amended by extending the terms of office of the mayor and city council members from </a:t>
            </a:r>
            <a:r>
              <a:rPr lang="en-US" sz="2600" b="1" dirty="0">
                <a:latin typeface="Arial"/>
                <a:cs typeface="Arial"/>
              </a:rPr>
              <a:t>three (3) years to four years (4)</a:t>
            </a:r>
            <a:r>
              <a:rPr lang="en-US" sz="2600" dirty="0">
                <a:latin typeface="Arial"/>
                <a:cs typeface="Arial"/>
              </a:rPr>
              <a:t>, extending the period of ineligibility of term-limited members from three (3) to four (4) years, and adding transitional language such that four-year terms of office will begin for the mayor and councilmembers elected in the November, 2026, election.</a:t>
            </a:r>
            <a:endParaRPr lang="en-US" sz="2400" dirty="0">
              <a:latin typeface="Arial"/>
              <a:cs typeface="Arial"/>
            </a:endParaRPr>
          </a:p>
          <a:p>
            <a:pPr marL="566420" lvl="3" indent="0">
              <a:buClr>
                <a:srgbClr val="800000"/>
              </a:buClr>
              <a:buNone/>
            </a:pPr>
            <a:endParaRPr lang="en-US" sz="2400" dirty="0"/>
          </a:p>
          <a:p>
            <a:pPr marL="566420" lvl="3" indent="0">
              <a:buFont typeface="Wingdings" panose="05000000000000000000" pitchFamily="2" charset="2"/>
              <a:buNone/>
            </a:pPr>
            <a:endParaRPr lang="en-US" sz="2400" dirty="0"/>
          </a:p>
          <a:p>
            <a:pPr marL="383540" lvl="2" indent="0">
              <a:buNone/>
            </a:pPr>
            <a:endParaRPr lang="en-US" sz="2400" dirty="0"/>
          </a:p>
          <a:p>
            <a:pPr marL="383540" lvl="2" indent="0" fontAlgn="base">
              <a:buNone/>
            </a:pPr>
            <a:endParaRPr lang="en-US" sz="2400" dirty="0"/>
          </a:p>
          <a:p>
            <a:pPr marL="749300" lvl="3">
              <a:buFont typeface="Wingdings" panose="05000000000000000000" pitchFamily="2" charset="2"/>
              <a:buChar char="§"/>
            </a:pPr>
            <a:endParaRPr lang="en-US" sz="2400" dirty="0"/>
          </a:p>
        </p:txBody>
      </p:sp>
      <p:sp>
        <p:nvSpPr>
          <p:cNvPr id="4" name="Slide Number Placeholder 3">
            <a:extLst>
              <a:ext uri="{FF2B5EF4-FFF2-40B4-BE49-F238E27FC236}">
                <a16:creationId xmlns:a16="http://schemas.microsoft.com/office/drawing/2014/main" id="{B208E6E0-872A-F28C-5FE8-FB44CA815F13}"/>
              </a:ext>
            </a:extLst>
          </p:cNvPr>
          <p:cNvSpPr>
            <a:spLocks noGrp="1"/>
          </p:cNvSpPr>
          <p:nvPr>
            <p:ph type="sldNum" sz="quarter" idx="12"/>
          </p:nvPr>
        </p:nvSpPr>
        <p:spPr/>
        <p:txBody>
          <a:bodyPr/>
          <a:lstStyle/>
          <a:p>
            <a:pPr>
              <a:defRPr/>
            </a:pPr>
            <a:fld id="{A04C2838-5915-4242-A224-C6E8BF3A9DD6}" type="slidenum">
              <a:rPr lang="en-US" altLang="en-US" dirty="0" smtClean="0"/>
              <a:pPr>
                <a:defRPr/>
              </a:pPr>
              <a:t>14</a:t>
            </a:fld>
            <a:endParaRPr lang="en-US" altLang="en-US" dirty="0"/>
          </a:p>
        </p:txBody>
      </p:sp>
    </p:spTree>
    <p:extLst>
      <p:ext uri="{BB962C8B-B14F-4D97-AF65-F5344CB8AC3E}">
        <p14:creationId xmlns:p14="http://schemas.microsoft.com/office/powerpoint/2010/main" val="30115307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73DE51-B3A5-D886-D427-CF2E33816C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84F1E4-A284-F22C-6A07-FB8B832CE8EA}"/>
              </a:ext>
            </a:extLst>
          </p:cNvPr>
          <p:cNvSpPr>
            <a:spLocks noGrp="1"/>
          </p:cNvSpPr>
          <p:nvPr>
            <p:ph type="title"/>
          </p:nvPr>
        </p:nvSpPr>
        <p:spPr/>
        <p:txBody>
          <a:bodyPr/>
          <a:lstStyle/>
          <a:p>
            <a:r>
              <a:rPr lang="en-US" dirty="0"/>
              <a:t>Proposition B</a:t>
            </a:r>
          </a:p>
        </p:txBody>
      </p:sp>
      <p:sp>
        <p:nvSpPr>
          <p:cNvPr id="3" name="Content Placeholder 2">
            <a:extLst>
              <a:ext uri="{FF2B5EF4-FFF2-40B4-BE49-F238E27FC236}">
                <a16:creationId xmlns:a16="http://schemas.microsoft.com/office/drawing/2014/main" id="{350A8927-DFD7-66A5-F3CD-3862942B91DA}"/>
              </a:ext>
            </a:extLst>
          </p:cNvPr>
          <p:cNvSpPr>
            <a:spLocks noGrp="1"/>
          </p:cNvSpPr>
          <p:nvPr>
            <p:ph idx="1"/>
          </p:nvPr>
        </p:nvSpPr>
        <p:spPr>
          <a:xfrm>
            <a:off x="281126" y="819577"/>
            <a:ext cx="11629747" cy="5575176"/>
          </a:xfrm>
        </p:spPr>
        <p:txBody>
          <a:bodyPr vert="horz" lIns="0" tIns="45720" rIns="0" bIns="45720" rtlCol="0" anchor="t">
            <a:normAutofit/>
          </a:bodyPr>
          <a:lstStyle/>
          <a:p>
            <a:pPr marL="383540" lvl="2" indent="0">
              <a:buNone/>
            </a:pPr>
            <a:endParaRPr lang="en-US" sz="2400" dirty="0">
              <a:latin typeface="Arial"/>
              <a:cs typeface="Arial"/>
            </a:endParaRPr>
          </a:p>
          <a:p>
            <a:r>
              <a:rPr lang="en-US" sz="2400" b="1" dirty="0"/>
              <a:t>  </a:t>
            </a:r>
            <a:r>
              <a:rPr lang="en-US" sz="2600" b="1" dirty="0"/>
              <a:t>§ 2.01 Number, Selection, Term of Office and Compensation</a:t>
            </a:r>
            <a:r>
              <a:rPr lang="en-US" sz="2600" dirty="0"/>
              <a:t>.</a:t>
            </a:r>
          </a:p>
          <a:p>
            <a:pPr marL="749300" lvl="3" fontAlgn="base">
              <a:buFont typeface="Wingdings" panose="05000000000000000000" pitchFamily="2" charset="2"/>
              <a:buChar char="§"/>
            </a:pPr>
            <a:endParaRPr lang="en-US" sz="2400" dirty="0">
              <a:latin typeface="Arial"/>
              <a:cs typeface="Arial"/>
            </a:endParaRPr>
          </a:p>
          <a:p>
            <a:pPr marL="749300" lvl="3" fontAlgn="base">
              <a:buFont typeface="Wingdings" panose="05000000000000000000" pitchFamily="2" charset="2"/>
              <a:buChar char="§"/>
            </a:pPr>
            <a:r>
              <a:rPr lang="en-US" sz="2600" dirty="0">
                <a:latin typeface="Arial"/>
                <a:cs typeface="Arial"/>
              </a:rPr>
              <a:t>Shall Section 2.01 of the Home Rule Charter be amended to provide for compensation for the </a:t>
            </a:r>
            <a:r>
              <a:rPr lang="en-US" sz="2600" b="1" dirty="0">
                <a:latin typeface="Arial"/>
                <a:cs typeface="Arial"/>
              </a:rPr>
              <a:t>Mayor of $1,000 monthly </a:t>
            </a:r>
            <a:r>
              <a:rPr lang="en-US" sz="2600" dirty="0">
                <a:latin typeface="Arial"/>
                <a:cs typeface="Arial"/>
              </a:rPr>
              <a:t>and for </a:t>
            </a:r>
            <a:r>
              <a:rPr lang="en-US" sz="2600" b="1" dirty="0">
                <a:latin typeface="Arial"/>
                <a:cs typeface="Arial"/>
              </a:rPr>
              <a:t>Councilmembers of $500 monthly.</a:t>
            </a:r>
            <a:r>
              <a:rPr lang="en-US" sz="2600" dirty="0">
                <a:latin typeface="Arial"/>
                <a:cs typeface="Arial"/>
              </a:rPr>
              <a:t> </a:t>
            </a:r>
          </a:p>
          <a:p>
            <a:pPr marL="749300" lvl="3" fontAlgn="base">
              <a:buFont typeface="Wingdings" panose="05000000000000000000" pitchFamily="2" charset="2"/>
              <a:buChar char="§"/>
            </a:pPr>
            <a:endParaRPr lang="en-US" sz="2600" dirty="0">
              <a:latin typeface="Arial"/>
              <a:cs typeface="Arial"/>
            </a:endParaRPr>
          </a:p>
          <a:p>
            <a:pPr marL="749300" lvl="3" fontAlgn="base">
              <a:buFont typeface="Wingdings" panose="05000000000000000000" pitchFamily="2" charset="2"/>
              <a:buChar char="§"/>
            </a:pPr>
            <a:r>
              <a:rPr lang="en-US" sz="2600" dirty="0">
                <a:latin typeface="Arial"/>
                <a:cs typeface="Arial"/>
              </a:rPr>
              <a:t>There is no current compensation.</a:t>
            </a:r>
          </a:p>
          <a:p>
            <a:pPr marL="566420" lvl="3" indent="0">
              <a:buClr>
                <a:srgbClr val="800000"/>
              </a:buClr>
              <a:buNone/>
            </a:pPr>
            <a:endParaRPr lang="en-US" sz="2400" dirty="0"/>
          </a:p>
          <a:p>
            <a:pPr marL="566420" lvl="3" indent="0">
              <a:buFont typeface="Wingdings" panose="05000000000000000000" pitchFamily="2" charset="2"/>
              <a:buNone/>
            </a:pPr>
            <a:endParaRPr lang="en-US" sz="2400" dirty="0"/>
          </a:p>
          <a:p>
            <a:pPr marL="383540" lvl="2" indent="0">
              <a:buNone/>
            </a:pPr>
            <a:endParaRPr lang="en-US" sz="2400" dirty="0"/>
          </a:p>
          <a:p>
            <a:pPr marL="383540" lvl="2" indent="0" fontAlgn="base">
              <a:buNone/>
            </a:pPr>
            <a:endParaRPr lang="en-US" sz="2400" dirty="0"/>
          </a:p>
          <a:p>
            <a:pPr marL="749300" lvl="3">
              <a:buFont typeface="Wingdings" panose="05000000000000000000" pitchFamily="2" charset="2"/>
              <a:buChar char="§"/>
            </a:pPr>
            <a:endParaRPr lang="en-US" sz="2400" dirty="0"/>
          </a:p>
        </p:txBody>
      </p:sp>
      <p:sp>
        <p:nvSpPr>
          <p:cNvPr id="4" name="Slide Number Placeholder 3">
            <a:extLst>
              <a:ext uri="{FF2B5EF4-FFF2-40B4-BE49-F238E27FC236}">
                <a16:creationId xmlns:a16="http://schemas.microsoft.com/office/drawing/2014/main" id="{B0CB8E28-EBAF-7662-9B5A-5A0F816611FB}"/>
              </a:ext>
            </a:extLst>
          </p:cNvPr>
          <p:cNvSpPr>
            <a:spLocks noGrp="1"/>
          </p:cNvSpPr>
          <p:nvPr>
            <p:ph type="sldNum" sz="quarter" idx="12"/>
          </p:nvPr>
        </p:nvSpPr>
        <p:spPr/>
        <p:txBody>
          <a:bodyPr/>
          <a:lstStyle/>
          <a:p>
            <a:pPr>
              <a:defRPr/>
            </a:pPr>
            <a:fld id="{A04C2838-5915-4242-A224-C6E8BF3A9DD6}" type="slidenum">
              <a:rPr lang="en-US" altLang="en-US" dirty="0" smtClean="0"/>
              <a:pPr>
                <a:defRPr/>
              </a:pPr>
              <a:t>15</a:t>
            </a:fld>
            <a:endParaRPr lang="en-US" altLang="en-US" dirty="0"/>
          </a:p>
        </p:txBody>
      </p:sp>
    </p:spTree>
    <p:extLst>
      <p:ext uri="{BB962C8B-B14F-4D97-AF65-F5344CB8AC3E}">
        <p14:creationId xmlns:p14="http://schemas.microsoft.com/office/powerpoint/2010/main" val="18380615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76551A-CA2A-24B5-B575-8B6CC98585A8}"/>
              </a:ext>
            </a:extLst>
          </p:cNvPr>
          <p:cNvSpPr>
            <a:spLocks noGrp="1"/>
          </p:cNvSpPr>
          <p:nvPr>
            <p:ph type="title"/>
          </p:nvPr>
        </p:nvSpPr>
        <p:spPr/>
        <p:txBody>
          <a:bodyPr/>
          <a:lstStyle/>
          <a:p>
            <a:r>
              <a:rPr lang="en-US" dirty="0"/>
              <a:t>Fiscal Impact of Proposition B </a:t>
            </a:r>
          </a:p>
        </p:txBody>
      </p:sp>
      <p:sp>
        <p:nvSpPr>
          <p:cNvPr id="4" name="Slide Number Placeholder 3">
            <a:extLst>
              <a:ext uri="{FF2B5EF4-FFF2-40B4-BE49-F238E27FC236}">
                <a16:creationId xmlns:a16="http://schemas.microsoft.com/office/drawing/2014/main" id="{FB55CB2C-3CC7-3D22-BAEB-0E712DBC84B7}"/>
              </a:ext>
            </a:extLst>
          </p:cNvPr>
          <p:cNvSpPr>
            <a:spLocks noGrp="1"/>
          </p:cNvSpPr>
          <p:nvPr>
            <p:ph type="sldNum" sz="quarter" idx="12"/>
          </p:nvPr>
        </p:nvSpPr>
        <p:spPr/>
        <p:txBody>
          <a:bodyPr/>
          <a:lstStyle/>
          <a:p>
            <a:pPr>
              <a:defRPr/>
            </a:pPr>
            <a:fld id="{A04C2838-5915-4242-A224-C6E8BF3A9DD6}" type="slidenum">
              <a:rPr lang="en-US" altLang="en-US" smtClean="0"/>
              <a:pPr>
                <a:defRPr/>
              </a:pPr>
              <a:t>16</a:t>
            </a:fld>
            <a:endParaRPr lang="en-US" altLang="en-US"/>
          </a:p>
        </p:txBody>
      </p:sp>
      <p:sp>
        <p:nvSpPr>
          <p:cNvPr id="5" name="Date Placeholder 4">
            <a:extLst>
              <a:ext uri="{FF2B5EF4-FFF2-40B4-BE49-F238E27FC236}">
                <a16:creationId xmlns:a16="http://schemas.microsoft.com/office/drawing/2014/main" id="{01D0A84D-2EA2-97D6-5938-0B37D6E10DCB}"/>
              </a:ext>
            </a:extLst>
          </p:cNvPr>
          <p:cNvSpPr>
            <a:spLocks noGrp="1"/>
          </p:cNvSpPr>
          <p:nvPr>
            <p:ph type="dt" sz="half" idx="10"/>
          </p:nvPr>
        </p:nvSpPr>
        <p:spPr/>
        <p:txBody>
          <a:bodyPr/>
          <a:lstStyle/>
          <a:p>
            <a:pPr>
              <a:defRPr/>
            </a:pPr>
            <a:fld id="{7BBD6024-FBFB-4674-B0FC-30B11B0CDD86}" type="datetime1">
              <a:rPr lang="en-US" smtClean="0"/>
              <a:t>10/6/2025</a:t>
            </a:fld>
            <a:endParaRPr lang="en-US"/>
          </a:p>
        </p:txBody>
      </p:sp>
      <p:graphicFrame>
        <p:nvGraphicFramePr>
          <p:cNvPr id="6" name="Content Placeholder 5">
            <a:extLst>
              <a:ext uri="{FF2B5EF4-FFF2-40B4-BE49-F238E27FC236}">
                <a16:creationId xmlns:a16="http://schemas.microsoft.com/office/drawing/2014/main" id="{8E36B715-C28D-D404-C746-5046F80268D3}"/>
              </a:ext>
            </a:extLst>
          </p:cNvPr>
          <p:cNvGraphicFramePr>
            <a:graphicFrameLocks noGrp="1" noChangeAspect="1"/>
          </p:cNvGraphicFramePr>
          <p:nvPr>
            <p:ph idx="1"/>
            <p:extLst>
              <p:ext uri="{D42A27DB-BD31-4B8C-83A1-F6EECF244321}">
                <p14:modId xmlns:p14="http://schemas.microsoft.com/office/powerpoint/2010/main" val="3344606992"/>
              </p:ext>
            </p:extLst>
          </p:nvPr>
        </p:nvGraphicFramePr>
        <p:xfrm>
          <a:off x="489822" y="875899"/>
          <a:ext cx="11368501" cy="5871409"/>
        </p:xfrm>
        <a:graphic>
          <a:graphicData uri="http://schemas.openxmlformats.org/presentationml/2006/ole">
            <mc:AlternateContent xmlns:mc="http://schemas.openxmlformats.org/markup-compatibility/2006">
              <mc:Choice xmlns:v="urn:schemas-microsoft-com:vml" Requires="v">
                <p:oleObj name="Worksheet" r:id="rId2" imgW="5912978" imgH="3040286" progId="Excel.Sheet.12">
                  <p:embed/>
                </p:oleObj>
              </mc:Choice>
              <mc:Fallback>
                <p:oleObj name="Worksheet" r:id="rId2" imgW="5912978" imgH="3040286" progId="Excel.Sheet.12">
                  <p:embed/>
                  <p:pic>
                    <p:nvPicPr>
                      <p:cNvPr id="0" name=""/>
                      <p:cNvPicPr/>
                      <p:nvPr/>
                    </p:nvPicPr>
                    <p:blipFill>
                      <a:blip r:embed="rId3"/>
                      <a:stretch>
                        <a:fillRect/>
                      </a:stretch>
                    </p:blipFill>
                    <p:spPr>
                      <a:xfrm>
                        <a:off x="489822" y="875899"/>
                        <a:ext cx="11368501" cy="5871409"/>
                      </a:xfrm>
                      <a:prstGeom prst="rect">
                        <a:avLst/>
                      </a:prstGeom>
                    </p:spPr>
                  </p:pic>
                </p:oleObj>
              </mc:Fallback>
            </mc:AlternateContent>
          </a:graphicData>
        </a:graphic>
      </p:graphicFrame>
    </p:spTree>
    <p:extLst>
      <p:ext uri="{BB962C8B-B14F-4D97-AF65-F5344CB8AC3E}">
        <p14:creationId xmlns:p14="http://schemas.microsoft.com/office/powerpoint/2010/main" val="15085530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C1A9CB-0B47-F7A0-BFAC-CF37C6A753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C88E87-C3B1-55AA-99E0-07012514FD09}"/>
              </a:ext>
            </a:extLst>
          </p:cNvPr>
          <p:cNvSpPr>
            <a:spLocks noGrp="1"/>
          </p:cNvSpPr>
          <p:nvPr>
            <p:ph type="title"/>
          </p:nvPr>
        </p:nvSpPr>
        <p:spPr/>
        <p:txBody>
          <a:bodyPr/>
          <a:lstStyle/>
          <a:p>
            <a:r>
              <a:rPr lang="en-US" dirty="0"/>
              <a:t>Proposition C</a:t>
            </a:r>
          </a:p>
        </p:txBody>
      </p:sp>
      <p:sp>
        <p:nvSpPr>
          <p:cNvPr id="3" name="Content Placeholder 2">
            <a:extLst>
              <a:ext uri="{FF2B5EF4-FFF2-40B4-BE49-F238E27FC236}">
                <a16:creationId xmlns:a16="http://schemas.microsoft.com/office/drawing/2014/main" id="{1B5B393C-C8AC-D10F-DC3F-40BC61A54984}"/>
              </a:ext>
            </a:extLst>
          </p:cNvPr>
          <p:cNvSpPr>
            <a:spLocks noGrp="1"/>
          </p:cNvSpPr>
          <p:nvPr>
            <p:ph idx="1"/>
          </p:nvPr>
        </p:nvSpPr>
        <p:spPr>
          <a:xfrm>
            <a:off x="281126" y="819577"/>
            <a:ext cx="11629747" cy="5575176"/>
          </a:xfrm>
        </p:spPr>
        <p:txBody>
          <a:bodyPr vert="horz" lIns="0" tIns="45720" rIns="0" bIns="45720" rtlCol="0" anchor="t">
            <a:normAutofit/>
          </a:bodyPr>
          <a:lstStyle/>
          <a:p>
            <a:pPr marL="383540" lvl="2" indent="0">
              <a:buNone/>
            </a:pPr>
            <a:endParaRPr lang="en-US" sz="2400" dirty="0">
              <a:latin typeface="Arial"/>
              <a:cs typeface="Arial"/>
            </a:endParaRPr>
          </a:p>
          <a:p>
            <a:r>
              <a:rPr lang="en-US" sz="2400" b="1" dirty="0"/>
              <a:t>  </a:t>
            </a:r>
            <a:r>
              <a:rPr lang="en-US" sz="2600" b="1" dirty="0"/>
              <a:t>§ 2.03 Qualifications.</a:t>
            </a:r>
            <a:endParaRPr lang="en-US" sz="2600" dirty="0"/>
          </a:p>
          <a:p>
            <a:pPr marL="749300" lvl="3" fontAlgn="base">
              <a:buFont typeface="Wingdings" panose="05000000000000000000" pitchFamily="2" charset="2"/>
              <a:buChar char="§"/>
            </a:pPr>
            <a:endParaRPr lang="en-US" sz="2400" dirty="0">
              <a:latin typeface="Arial"/>
              <a:cs typeface="Arial"/>
            </a:endParaRPr>
          </a:p>
          <a:p>
            <a:pPr marL="749300" lvl="3" fontAlgn="base">
              <a:buFont typeface="Wingdings" panose="05000000000000000000" pitchFamily="2" charset="2"/>
              <a:buChar char="§"/>
            </a:pPr>
            <a:r>
              <a:rPr lang="en-US" sz="2600" dirty="0">
                <a:latin typeface="Arial"/>
                <a:cs typeface="Arial"/>
              </a:rPr>
              <a:t>Shall Section 2.03 of the Home Rule Charter be amended to </a:t>
            </a:r>
            <a:r>
              <a:rPr lang="en-US" sz="2600" b="1" dirty="0">
                <a:latin typeface="Arial"/>
                <a:cs typeface="Arial"/>
              </a:rPr>
              <a:t>disqualify </a:t>
            </a:r>
            <a:r>
              <a:rPr lang="en-US" sz="2600" dirty="0">
                <a:latin typeface="Arial"/>
                <a:cs typeface="Arial"/>
              </a:rPr>
              <a:t>candidacy for a seat on the City Council for persons who have previously been </a:t>
            </a:r>
            <a:r>
              <a:rPr lang="en-US" sz="2600" b="1" dirty="0">
                <a:latin typeface="Arial"/>
                <a:cs typeface="Arial"/>
              </a:rPr>
              <a:t>removed by the Council for misconduct</a:t>
            </a:r>
            <a:r>
              <a:rPr lang="en-US" sz="2600" dirty="0">
                <a:latin typeface="Arial"/>
                <a:cs typeface="Arial"/>
              </a:rPr>
              <a:t>. </a:t>
            </a:r>
            <a:endParaRPr lang="en-US" sz="2400" dirty="0"/>
          </a:p>
          <a:p>
            <a:pPr marL="566420" lvl="3" indent="0">
              <a:buFont typeface="Wingdings" panose="05000000000000000000" pitchFamily="2" charset="2"/>
              <a:buNone/>
            </a:pPr>
            <a:endParaRPr lang="en-US" sz="2400" dirty="0"/>
          </a:p>
          <a:p>
            <a:pPr marL="383540" lvl="2" indent="0">
              <a:buNone/>
            </a:pPr>
            <a:endParaRPr lang="en-US" sz="2400" dirty="0"/>
          </a:p>
          <a:p>
            <a:pPr marL="383540" lvl="2" indent="0" fontAlgn="base">
              <a:buNone/>
            </a:pPr>
            <a:endParaRPr lang="en-US" sz="2400" dirty="0"/>
          </a:p>
          <a:p>
            <a:pPr marL="749300" lvl="3">
              <a:buFont typeface="Wingdings" panose="05000000000000000000" pitchFamily="2" charset="2"/>
              <a:buChar char="§"/>
            </a:pPr>
            <a:endParaRPr lang="en-US" sz="2400" dirty="0"/>
          </a:p>
        </p:txBody>
      </p:sp>
      <p:sp>
        <p:nvSpPr>
          <p:cNvPr id="4" name="Slide Number Placeholder 3">
            <a:extLst>
              <a:ext uri="{FF2B5EF4-FFF2-40B4-BE49-F238E27FC236}">
                <a16:creationId xmlns:a16="http://schemas.microsoft.com/office/drawing/2014/main" id="{70C9CE3C-95B8-6393-EAAA-957A18B7915C}"/>
              </a:ext>
            </a:extLst>
          </p:cNvPr>
          <p:cNvSpPr>
            <a:spLocks noGrp="1"/>
          </p:cNvSpPr>
          <p:nvPr>
            <p:ph type="sldNum" sz="quarter" idx="12"/>
          </p:nvPr>
        </p:nvSpPr>
        <p:spPr/>
        <p:txBody>
          <a:bodyPr/>
          <a:lstStyle/>
          <a:p>
            <a:pPr>
              <a:defRPr/>
            </a:pPr>
            <a:fld id="{A04C2838-5915-4242-A224-C6E8BF3A9DD6}" type="slidenum">
              <a:rPr lang="en-US" altLang="en-US" dirty="0" smtClean="0"/>
              <a:pPr>
                <a:defRPr/>
              </a:pPr>
              <a:t>17</a:t>
            </a:fld>
            <a:endParaRPr lang="en-US" altLang="en-US" dirty="0"/>
          </a:p>
        </p:txBody>
      </p:sp>
    </p:spTree>
    <p:extLst>
      <p:ext uri="{BB962C8B-B14F-4D97-AF65-F5344CB8AC3E}">
        <p14:creationId xmlns:p14="http://schemas.microsoft.com/office/powerpoint/2010/main" val="9013473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317CA3-2748-999C-5C98-628497D67A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A55BE5-33CB-7B70-DB1F-0F3299046792}"/>
              </a:ext>
            </a:extLst>
          </p:cNvPr>
          <p:cNvSpPr>
            <a:spLocks noGrp="1"/>
          </p:cNvSpPr>
          <p:nvPr>
            <p:ph type="title"/>
          </p:nvPr>
        </p:nvSpPr>
        <p:spPr/>
        <p:txBody>
          <a:bodyPr/>
          <a:lstStyle/>
          <a:p>
            <a:r>
              <a:rPr lang="en-US" dirty="0"/>
              <a:t>Proposition D</a:t>
            </a:r>
          </a:p>
        </p:txBody>
      </p:sp>
      <p:sp>
        <p:nvSpPr>
          <p:cNvPr id="3" name="Content Placeholder 2">
            <a:extLst>
              <a:ext uri="{FF2B5EF4-FFF2-40B4-BE49-F238E27FC236}">
                <a16:creationId xmlns:a16="http://schemas.microsoft.com/office/drawing/2014/main" id="{42CE5373-D780-EFA2-8504-0BC0B96B71B1}"/>
              </a:ext>
            </a:extLst>
          </p:cNvPr>
          <p:cNvSpPr>
            <a:spLocks noGrp="1"/>
          </p:cNvSpPr>
          <p:nvPr>
            <p:ph idx="1"/>
          </p:nvPr>
        </p:nvSpPr>
        <p:spPr>
          <a:xfrm>
            <a:off x="281126" y="819577"/>
            <a:ext cx="11629747" cy="5575176"/>
          </a:xfrm>
        </p:spPr>
        <p:txBody>
          <a:bodyPr vert="horz" lIns="0" tIns="45720" rIns="0" bIns="45720" rtlCol="0" anchor="t">
            <a:normAutofit/>
          </a:bodyPr>
          <a:lstStyle/>
          <a:p>
            <a:pPr marL="383540" lvl="2" indent="0">
              <a:buNone/>
            </a:pPr>
            <a:endParaRPr lang="en-US" sz="2400" dirty="0">
              <a:latin typeface="Arial"/>
              <a:cs typeface="Arial"/>
            </a:endParaRPr>
          </a:p>
          <a:p>
            <a:r>
              <a:rPr lang="en-US" sz="2400" b="1" dirty="0"/>
              <a:t>  </a:t>
            </a:r>
            <a:r>
              <a:rPr lang="en-US" sz="2600" b="1" dirty="0"/>
              <a:t>§ 2.11 Procedure to Enact Legislation.</a:t>
            </a:r>
            <a:br>
              <a:rPr lang="en-US" sz="2600" b="1" dirty="0"/>
            </a:br>
            <a:endParaRPr lang="en-US" sz="2400" dirty="0">
              <a:latin typeface="Arial"/>
              <a:cs typeface="Arial"/>
            </a:endParaRPr>
          </a:p>
          <a:p>
            <a:pPr marL="749300" lvl="3" fontAlgn="base">
              <a:buFont typeface="Wingdings" panose="05000000000000000000" pitchFamily="2" charset="2"/>
              <a:buChar char="§"/>
            </a:pPr>
            <a:r>
              <a:rPr lang="en-US" sz="2600" dirty="0">
                <a:latin typeface="Arial"/>
                <a:cs typeface="Arial"/>
              </a:rPr>
              <a:t>Shall Section 2.11 of Article 2 of the Home Rule Charter be amended to </a:t>
            </a:r>
            <a:r>
              <a:rPr lang="en-US" sz="2600" b="1" dirty="0">
                <a:latin typeface="Arial"/>
                <a:cs typeface="Arial"/>
              </a:rPr>
              <a:t>repeal the requirement that all ordinances must be considered at two separate City Council meetings prior to adoption.</a:t>
            </a:r>
          </a:p>
          <a:p>
            <a:pPr marL="749300" lvl="3" fontAlgn="base">
              <a:buFont typeface="Wingdings" panose="05000000000000000000" pitchFamily="2" charset="2"/>
              <a:buChar char="§"/>
            </a:pPr>
            <a:endParaRPr lang="en-US" sz="2600" b="1" dirty="0">
              <a:latin typeface="Arial"/>
              <a:cs typeface="Arial"/>
            </a:endParaRPr>
          </a:p>
          <a:p>
            <a:pPr marL="749300" lvl="3" fontAlgn="base">
              <a:buFont typeface="Wingdings" panose="05000000000000000000" pitchFamily="2" charset="2"/>
              <a:buChar char="§"/>
            </a:pPr>
            <a:r>
              <a:rPr lang="en-US" sz="2600" dirty="0">
                <a:latin typeface="Arial"/>
                <a:cs typeface="Arial"/>
              </a:rPr>
              <a:t>This will amend the Charter to state that Ordinances may be adopted </a:t>
            </a:r>
          </a:p>
          <a:p>
            <a:pPr marL="566420" lvl="3" indent="0" fontAlgn="base">
              <a:buNone/>
            </a:pPr>
            <a:r>
              <a:rPr lang="en-US" sz="2600" dirty="0">
                <a:latin typeface="Arial"/>
                <a:cs typeface="Arial"/>
              </a:rPr>
              <a:t>  at the first reading.</a:t>
            </a:r>
            <a:endParaRPr lang="en-US" sz="2400" dirty="0"/>
          </a:p>
          <a:p>
            <a:pPr marL="383540" lvl="2" indent="0">
              <a:buNone/>
            </a:pPr>
            <a:endParaRPr lang="en-US" sz="2400" dirty="0"/>
          </a:p>
          <a:p>
            <a:pPr marL="383540" lvl="2" indent="0" fontAlgn="base">
              <a:buNone/>
            </a:pPr>
            <a:endParaRPr lang="en-US" sz="2400" dirty="0"/>
          </a:p>
          <a:p>
            <a:pPr marL="749300" lvl="3">
              <a:buFont typeface="Wingdings" panose="05000000000000000000" pitchFamily="2" charset="2"/>
              <a:buChar char="§"/>
            </a:pPr>
            <a:endParaRPr lang="en-US" sz="2400" dirty="0"/>
          </a:p>
        </p:txBody>
      </p:sp>
      <p:sp>
        <p:nvSpPr>
          <p:cNvPr id="4" name="Slide Number Placeholder 3">
            <a:extLst>
              <a:ext uri="{FF2B5EF4-FFF2-40B4-BE49-F238E27FC236}">
                <a16:creationId xmlns:a16="http://schemas.microsoft.com/office/drawing/2014/main" id="{C375C3F7-F2F3-17AD-EC8E-676A1F448313}"/>
              </a:ext>
            </a:extLst>
          </p:cNvPr>
          <p:cNvSpPr>
            <a:spLocks noGrp="1"/>
          </p:cNvSpPr>
          <p:nvPr>
            <p:ph type="sldNum" sz="quarter" idx="12"/>
          </p:nvPr>
        </p:nvSpPr>
        <p:spPr/>
        <p:txBody>
          <a:bodyPr/>
          <a:lstStyle/>
          <a:p>
            <a:pPr>
              <a:defRPr/>
            </a:pPr>
            <a:fld id="{A04C2838-5915-4242-A224-C6E8BF3A9DD6}" type="slidenum">
              <a:rPr lang="en-US" altLang="en-US" dirty="0" smtClean="0"/>
              <a:pPr>
                <a:defRPr/>
              </a:pPr>
              <a:t>18</a:t>
            </a:fld>
            <a:endParaRPr lang="en-US" altLang="en-US" dirty="0"/>
          </a:p>
        </p:txBody>
      </p:sp>
    </p:spTree>
    <p:extLst>
      <p:ext uri="{BB962C8B-B14F-4D97-AF65-F5344CB8AC3E}">
        <p14:creationId xmlns:p14="http://schemas.microsoft.com/office/powerpoint/2010/main" val="4720018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CCA41B-6A9C-F090-27B0-CF1FACFA3E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644EE6-8BE3-8E26-E3F5-3FE94AAEDE8C}"/>
              </a:ext>
            </a:extLst>
          </p:cNvPr>
          <p:cNvSpPr>
            <a:spLocks noGrp="1"/>
          </p:cNvSpPr>
          <p:nvPr>
            <p:ph type="title"/>
          </p:nvPr>
        </p:nvSpPr>
        <p:spPr/>
        <p:txBody>
          <a:bodyPr/>
          <a:lstStyle/>
          <a:p>
            <a:r>
              <a:rPr lang="en-US" dirty="0"/>
              <a:t>Proposition E</a:t>
            </a:r>
          </a:p>
        </p:txBody>
      </p:sp>
      <p:sp>
        <p:nvSpPr>
          <p:cNvPr id="3" name="Content Placeholder 2">
            <a:extLst>
              <a:ext uri="{FF2B5EF4-FFF2-40B4-BE49-F238E27FC236}">
                <a16:creationId xmlns:a16="http://schemas.microsoft.com/office/drawing/2014/main" id="{9ADC688F-217E-00AD-B8C9-E829BACDB48B}"/>
              </a:ext>
            </a:extLst>
          </p:cNvPr>
          <p:cNvSpPr>
            <a:spLocks noGrp="1"/>
          </p:cNvSpPr>
          <p:nvPr>
            <p:ph idx="1"/>
          </p:nvPr>
        </p:nvSpPr>
        <p:spPr>
          <a:xfrm>
            <a:off x="281126" y="819577"/>
            <a:ext cx="11629747" cy="5575176"/>
          </a:xfrm>
        </p:spPr>
        <p:txBody>
          <a:bodyPr vert="horz" lIns="0" tIns="45720" rIns="0" bIns="45720" rtlCol="0" anchor="t">
            <a:normAutofit/>
          </a:bodyPr>
          <a:lstStyle/>
          <a:p>
            <a:pPr marL="383540" lvl="2" indent="0">
              <a:buNone/>
            </a:pPr>
            <a:endParaRPr lang="en-US" sz="2400" dirty="0">
              <a:latin typeface="Arial"/>
              <a:cs typeface="Arial"/>
            </a:endParaRPr>
          </a:p>
          <a:p>
            <a:r>
              <a:rPr lang="en-US" sz="2400" b="1" dirty="0"/>
              <a:t>  </a:t>
            </a:r>
            <a:r>
              <a:rPr lang="en-US" sz="2600" b="1" dirty="0"/>
              <a:t>§ 3.06 </a:t>
            </a:r>
            <a:r>
              <a:rPr lang="en-US" sz="2600" b="1" strike="sngStrike" dirty="0"/>
              <a:t>Election Runoff.</a:t>
            </a:r>
            <a:r>
              <a:rPr lang="en-US" sz="2600" b="1" dirty="0"/>
              <a:t> Election by Plurality.</a:t>
            </a:r>
            <a:br>
              <a:rPr lang="en-US" sz="2600" b="1" dirty="0"/>
            </a:br>
            <a:endParaRPr lang="en-US" sz="2400" dirty="0">
              <a:latin typeface="Arial"/>
              <a:cs typeface="Arial"/>
            </a:endParaRPr>
          </a:p>
          <a:p>
            <a:pPr marL="749300" lvl="3" fontAlgn="base">
              <a:buFont typeface="Wingdings" panose="05000000000000000000" pitchFamily="2" charset="2"/>
              <a:buChar char="§"/>
            </a:pPr>
            <a:r>
              <a:rPr lang="en-US" sz="2600" dirty="0">
                <a:latin typeface="Arial"/>
                <a:cs typeface="Arial"/>
              </a:rPr>
              <a:t>Shall Section 3.06 of Article 3 of the Home Rule Charter be amended to provide that elections for Mayor and Councilmembers be by </a:t>
            </a:r>
            <a:r>
              <a:rPr lang="en-US" sz="2600" b="1" dirty="0">
                <a:latin typeface="Arial"/>
                <a:cs typeface="Arial"/>
              </a:rPr>
              <a:t>plurality instead of majority voting</a:t>
            </a:r>
            <a:r>
              <a:rPr lang="en-US" sz="2600" dirty="0">
                <a:latin typeface="Arial"/>
                <a:cs typeface="Arial"/>
              </a:rPr>
              <a:t>, such that the candidate receiving more votes than any other candidate will be declared elected. </a:t>
            </a:r>
          </a:p>
          <a:p>
            <a:pPr marL="749300" lvl="3" fontAlgn="base">
              <a:buFont typeface="Wingdings" panose="05000000000000000000" pitchFamily="2" charset="2"/>
              <a:buChar char="§"/>
            </a:pPr>
            <a:endParaRPr lang="en-US" sz="2600" dirty="0">
              <a:latin typeface="Arial"/>
              <a:cs typeface="Arial"/>
            </a:endParaRPr>
          </a:p>
          <a:p>
            <a:pPr marL="749300" lvl="3" fontAlgn="base">
              <a:buFont typeface="Wingdings" panose="05000000000000000000" pitchFamily="2" charset="2"/>
              <a:buChar char="§"/>
            </a:pPr>
            <a:r>
              <a:rPr lang="en-US" sz="2600" dirty="0">
                <a:latin typeface="Arial"/>
                <a:cs typeface="Arial"/>
              </a:rPr>
              <a:t>With </a:t>
            </a:r>
            <a:r>
              <a:rPr lang="en-US" sz="2600" b="1" dirty="0">
                <a:latin typeface="Arial"/>
                <a:cs typeface="Arial"/>
              </a:rPr>
              <a:t>majority voting</a:t>
            </a:r>
            <a:r>
              <a:rPr lang="en-US" sz="2600" dirty="0">
                <a:latin typeface="Arial"/>
                <a:cs typeface="Arial"/>
              </a:rPr>
              <a:t>, a candidate must receive </a:t>
            </a:r>
            <a:r>
              <a:rPr lang="en-US" sz="2600" b="1" dirty="0">
                <a:latin typeface="Arial"/>
                <a:cs typeface="Arial"/>
              </a:rPr>
              <a:t>more than 50% of the vote</a:t>
            </a:r>
            <a:r>
              <a:rPr lang="en-US" sz="2600" dirty="0">
                <a:latin typeface="Arial"/>
                <a:cs typeface="Arial"/>
              </a:rPr>
              <a:t>, if no candidate achieves that amount, then a runoff will occur between the top 2 candidates. With </a:t>
            </a:r>
            <a:r>
              <a:rPr lang="en-US" sz="2600" b="1" dirty="0">
                <a:latin typeface="Arial"/>
                <a:cs typeface="Arial"/>
              </a:rPr>
              <a:t>plurality voting</a:t>
            </a:r>
            <a:r>
              <a:rPr lang="en-US" sz="2600" dirty="0">
                <a:latin typeface="Arial"/>
                <a:cs typeface="Arial"/>
              </a:rPr>
              <a:t>, the election is decided solely based on </a:t>
            </a:r>
            <a:r>
              <a:rPr lang="en-US" sz="2600" b="1" dirty="0">
                <a:latin typeface="Arial"/>
                <a:cs typeface="Arial"/>
              </a:rPr>
              <a:t>who receives the most votes</a:t>
            </a:r>
            <a:r>
              <a:rPr lang="en-US" sz="2600" dirty="0">
                <a:latin typeface="Arial"/>
                <a:cs typeface="Arial"/>
              </a:rPr>
              <a:t>.</a:t>
            </a:r>
          </a:p>
          <a:p>
            <a:pPr marL="566420" lvl="3" indent="0" fontAlgn="base">
              <a:buNone/>
            </a:pPr>
            <a:endParaRPr lang="en-US" sz="2600" dirty="0">
              <a:latin typeface="Arial"/>
              <a:cs typeface="Arial"/>
            </a:endParaRPr>
          </a:p>
          <a:p>
            <a:pPr marL="566420" lvl="3" indent="0">
              <a:buNone/>
            </a:pPr>
            <a:endParaRPr lang="en-US" sz="2400" dirty="0"/>
          </a:p>
        </p:txBody>
      </p:sp>
      <p:sp>
        <p:nvSpPr>
          <p:cNvPr id="4" name="Slide Number Placeholder 3">
            <a:extLst>
              <a:ext uri="{FF2B5EF4-FFF2-40B4-BE49-F238E27FC236}">
                <a16:creationId xmlns:a16="http://schemas.microsoft.com/office/drawing/2014/main" id="{A1E62A6D-C262-4F17-DE54-08DC83C3FDA2}"/>
              </a:ext>
            </a:extLst>
          </p:cNvPr>
          <p:cNvSpPr>
            <a:spLocks noGrp="1"/>
          </p:cNvSpPr>
          <p:nvPr>
            <p:ph type="sldNum" sz="quarter" idx="12"/>
          </p:nvPr>
        </p:nvSpPr>
        <p:spPr/>
        <p:txBody>
          <a:bodyPr/>
          <a:lstStyle/>
          <a:p>
            <a:pPr>
              <a:defRPr/>
            </a:pPr>
            <a:fld id="{A04C2838-5915-4242-A224-C6E8BF3A9DD6}" type="slidenum">
              <a:rPr lang="en-US" altLang="en-US" dirty="0" smtClean="0"/>
              <a:pPr>
                <a:defRPr/>
              </a:pPr>
              <a:t>19</a:t>
            </a:fld>
            <a:endParaRPr lang="en-US" altLang="en-US" dirty="0"/>
          </a:p>
        </p:txBody>
      </p:sp>
    </p:spTree>
    <p:extLst>
      <p:ext uri="{BB962C8B-B14F-4D97-AF65-F5344CB8AC3E}">
        <p14:creationId xmlns:p14="http://schemas.microsoft.com/office/powerpoint/2010/main" val="38242109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17AD0-5C93-2C02-7115-2B930466343C}"/>
              </a:ext>
            </a:extLst>
          </p:cNvPr>
          <p:cNvSpPr>
            <a:spLocks noGrp="1"/>
          </p:cNvSpPr>
          <p:nvPr>
            <p:ph type="title"/>
          </p:nvPr>
        </p:nvSpPr>
        <p:spPr/>
        <p:txBody>
          <a:bodyPr/>
          <a:lstStyle/>
          <a:p>
            <a:r>
              <a:rPr lang="en-US" dirty="0"/>
              <a:t>Town Hall Overview</a:t>
            </a:r>
          </a:p>
        </p:txBody>
      </p:sp>
      <p:sp>
        <p:nvSpPr>
          <p:cNvPr id="3" name="Content Placeholder 2">
            <a:extLst>
              <a:ext uri="{FF2B5EF4-FFF2-40B4-BE49-F238E27FC236}">
                <a16:creationId xmlns:a16="http://schemas.microsoft.com/office/drawing/2014/main" id="{6DD15A25-2D5F-428F-4432-8CF15962F740}"/>
              </a:ext>
            </a:extLst>
          </p:cNvPr>
          <p:cNvSpPr>
            <a:spLocks noGrp="1"/>
          </p:cNvSpPr>
          <p:nvPr>
            <p:ph idx="1"/>
          </p:nvPr>
        </p:nvSpPr>
        <p:spPr>
          <a:xfrm>
            <a:off x="3333835" y="1154387"/>
            <a:ext cx="5524330" cy="5055080"/>
          </a:xfrm>
        </p:spPr>
        <p:txBody>
          <a:bodyPr>
            <a:normAutofit/>
          </a:bodyPr>
          <a:lstStyle/>
          <a:p>
            <a:pPr>
              <a:buClr>
                <a:schemeClr val="tx1"/>
              </a:buClr>
              <a:buFont typeface="Wingdings" panose="05000000000000000000" pitchFamily="2" charset="2"/>
              <a:buChar char="§"/>
            </a:pPr>
            <a:r>
              <a:rPr lang="en-US" sz="3200" dirty="0"/>
              <a:t>Discuss Guidelines</a:t>
            </a:r>
          </a:p>
          <a:p>
            <a:pPr>
              <a:buClr>
                <a:schemeClr val="tx1"/>
              </a:buClr>
              <a:buFont typeface="Wingdings" panose="05000000000000000000" pitchFamily="2" charset="2"/>
              <a:buChar char="§"/>
            </a:pPr>
            <a:r>
              <a:rPr lang="en-US" sz="3200" dirty="0"/>
              <a:t>Election Timetable</a:t>
            </a:r>
          </a:p>
          <a:p>
            <a:pPr>
              <a:buClr>
                <a:schemeClr val="tx1"/>
              </a:buClr>
              <a:buFont typeface="Wingdings" panose="05000000000000000000" pitchFamily="2" charset="2"/>
              <a:buChar char="§"/>
            </a:pPr>
            <a:r>
              <a:rPr lang="en-US" sz="3200" dirty="0"/>
              <a:t>Ethical Consideration</a:t>
            </a:r>
          </a:p>
          <a:p>
            <a:pPr>
              <a:buClr>
                <a:schemeClr val="tx1"/>
              </a:buClr>
              <a:buFont typeface="Wingdings" panose="05000000000000000000" pitchFamily="2" charset="2"/>
              <a:buChar char="§"/>
            </a:pPr>
            <a:r>
              <a:rPr lang="en-US" sz="3200" dirty="0"/>
              <a:t>Propositions A – G</a:t>
            </a:r>
          </a:p>
          <a:p>
            <a:pPr>
              <a:buClr>
                <a:schemeClr val="tx1"/>
              </a:buClr>
              <a:buFont typeface="Wingdings" panose="05000000000000000000" pitchFamily="2" charset="2"/>
              <a:buChar char="§"/>
            </a:pPr>
            <a:r>
              <a:rPr lang="en-US" sz="3200" dirty="0"/>
              <a:t>Bonds 101</a:t>
            </a:r>
          </a:p>
          <a:p>
            <a:pPr>
              <a:buClr>
                <a:schemeClr val="tx1"/>
              </a:buClr>
              <a:buFont typeface="Wingdings" panose="05000000000000000000" pitchFamily="2" charset="2"/>
              <a:buChar char="§"/>
            </a:pPr>
            <a:r>
              <a:rPr lang="en-US" sz="3200" dirty="0"/>
              <a:t>Bond Propositions H – J</a:t>
            </a:r>
          </a:p>
          <a:p>
            <a:pPr>
              <a:buClr>
                <a:schemeClr val="tx1"/>
              </a:buClr>
              <a:buFont typeface="Wingdings" panose="05000000000000000000" pitchFamily="2" charset="2"/>
              <a:buChar char="§"/>
            </a:pPr>
            <a:r>
              <a:rPr lang="en-US" sz="3200" dirty="0"/>
              <a:t>Q and A</a:t>
            </a:r>
          </a:p>
          <a:p>
            <a:pPr>
              <a:buClr>
                <a:schemeClr val="tx1"/>
              </a:buClr>
              <a:buFont typeface="Arial" panose="020B0604020202020204" pitchFamily="34" charset="0"/>
              <a:buChar char="•"/>
            </a:pPr>
            <a:endParaRPr lang="en-US" sz="3200" b="1" dirty="0"/>
          </a:p>
          <a:p>
            <a:endParaRPr lang="en-US" sz="3200" b="1" dirty="0"/>
          </a:p>
        </p:txBody>
      </p:sp>
      <p:sp>
        <p:nvSpPr>
          <p:cNvPr id="4" name="Slide Number Placeholder 3">
            <a:extLst>
              <a:ext uri="{FF2B5EF4-FFF2-40B4-BE49-F238E27FC236}">
                <a16:creationId xmlns:a16="http://schemas.microsoft.com/office/drawing/2014/main" id="{38F9E3B4-177B-33A9-AD8E-CCB26FEFA951}"/>
              </a:ext>
            </a:extLst>
          </p:cNvPr>
          <p:cNvSpPr>
            <a:spLocks noGrp="1"/>
          </p:cNvSpPr>
          <p:nvPr>
            <p:ph type="sldNum" sz="quarter" idx="12"/>
          </p:nvPr>
        </p:nvSpPr>
        <p:spPr/>
        <p:txBody>
          <a:bodyPr/>
          <a:lstStyle/>
          <a:p>
            <a:pPr>
              <a:defRPr/>
            </a:pPr>
            <a:fld id="{A04C2838-5915-4242-A224-C6E8BF3A9DD6}" type="slidenum">
              <a:rPr lang="en-US" altLang="en-US" smtClean="0"/>
              <a:pPr>
                <a:defRPr/>
              </a:pPr>
              <a:t>2</a:t>
            </a:fld>
            <a:endParaRPr lang="en-US" altLang="en-US"/>
          </a:p>
        </p:txBody>
      </p:sp>
      <p:sp>
        <p:nvSpPr>
          <p:cNvPr id="5" name="Date Placeholder 4">
            <a:extLst>
              <a:ext uri="{FF2B5EF4-FFF2-40B4-BE49-F238E27FC236}">
                <a16:creationId xmlns:a16="http://schemas.microsoft.com/office/drawing/2014/main" id="{7D71F6F0-AC18-97D0-C147-27153C7468EF}"/>
              </a:ext>
            </a:extLst>
          </p:cNvPr>
          <p:cNvSpPr>
            <a:spLocks noGrp="1"/>
          </p:cNvSpPr>
          <p:nvPr>
            <p:ph type="dt" sz="half" idx="10"/>
          </p:nvPr>
        </p:nvSpPr>
        <p:spPr/>
        <p:txBody>
          <a:bodyPr/>
          <a:lstStyle/>
          <a:p>
            <a:pPr>
              <a:defRPr/>
            </a:pPr>
            <a:fld id="{7BBD6024-FBFB-4674-B0FC-30B11B0CDD86}" type="datetime1">
              <a:rPr lang="en-US" smtClean="0"/>
              <a:t>10/6/2025</a:t>
            </a:fld>
            <a:endParaRPr lang="en-US"/>
          </a:p>
        </p:txBody>
      </p:sp>
    </p:spTree>
    <p:extLst>
      <p:ext uri="{BB962C8B-B14F-4D97-AF65-F5344CB8AC3E}">
        <p14:creationId xmlns:p14="http://schemas.microsoft.com/office/powerpoint/2010/main" val="23285562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C5E197-813C-D1EE-29A8-782A13E81B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57DC49-2856-7333-D968-4247E7A210E3}"/>
              </a:ext>
            </a:extLst>
          </p:cNvPr>
          <p:cNvSpPr>
            <a:spLocks noGrp="1"/>
          </p:cNvSpPr>
          <p:nvPr>
            <p:ph type="title"/>
          </p:nvPr>
        </p:nvSpPr>
        <p:spPr/>
        <p:txBody>
          <a:bodyPr/>
          <a:lstStyle/>
          <a:p>
            <a:r>
              <a:rPr lang="en-US" dirty="0"/>
              <a:t>Proposition E Continued</a:t>
            </a:r>
          </a:p>
        </p:txBody>
      </p:sp>
      <p:sp>
        <p:nvSpPr>
          <p:cNvPr id="3" name="Content Placeholder 2">
            <a:extLst>
              <a:ext uri="{FF2B5EF4-FFF2-40B4-BE49-F238E27FC236}">
                <a16:creationId xmlns:a16="http://schemas.microsoft.com/office/drawing/2014/main" id="{386BFA2C-A8F4-2666-037B-F218F3BB0227}"/>
              </a:ext>
            </a:extLst>
          </p:cNvPr>
          <p:cNvSpPr>
            <a:spLocks noGrp="1"/>
          </p:cNvSpPr>
          <p:nvPr>
            <p:ph idx="1"/>
          </p:nvPr>
        </p:nvSpPr>
        <p:spPr>
          <a:xfrm>
            <a:off x="281126" y="819577"/>
            <a:ext cx="11629747" cy="5575176"/>
          </a:xfrm>
        </p:spPr>
        <p:txBody>
          <a:bodyPr vert="horz" lIns="0" tIns="45720" rIns="0" bIns="45720" rtlCol="0" anchor="t">
            <a:normAutofit/>
          </a:bodyPr>
          <a:lstStyle/>
          <a:p>
            <a:pPr marL="383540" lvl="2" indent="0">
              <a:buNone/>
            </a:pPr>
            <a:endParaRPr lang="en-US" sz="2400" dirty="0">
              <a:latin typeface="Arial"/>
              <a:cs typeface="Arial"/>
            </a:endParaRPr>
          </a:p>
          <a:p>
            <a:pPr marL="566420" lvl="3" indent="0" fontAlgn="base">
              <a:buNone/>
            </a:pPr>
            <a:endParaRPr lang="en-US" sz="2600" dirty="0">
              <a:latin typeface="Arial"/>
              <a:cs typeface="Arial"/>
            </a:endParaRPr>
          </a:p>
          <a:p>
            <a:pPr marL="566420" lvl="3" indent="0">
              <a:buNone/>
            </a:pPr>
            <a:endParaRPr lang="en-US" sz="2400" dirty="0"/>
          </a:p>
        </p:txBody>
      </p:sp>
      <p:sp>
        <p:nvSpPr>
          <p:cNvPr id="4" name="Slide Number Placeholder 3">
            <a:extLst>
              <a:ext uri="{FF2B5EF4-FFF2-40B4-BE49-F238E27FC236}">
                <a16:creationId xmlns:a16="http://schemas.microsoft.com/office/drawing/2014/main" id="{5B61F3D8-C41A-34D4-A883-B75E710F6490}"/>
              </a:ext>
            </a:extLst>
          </p:cNvPr>
          <p:cNvSpPr>
            <a:spLocks noGrp="1"/>
          </p:cNvSpPr>
          <p:nvPr>
            <p:ph type="sldNum" sz="quarter" idx="12"/>
          </p:nvPr>
        </p:nvSpPr>
        <p:spPr/>
        <p:txBody>
          <a:bodyPr/>
          <a:lstStyle/>
          <a:p>
            <a:pPr>
              <a:defRPr/>
            </a:pPr>
            <a:fld id="{A04C2838-5915-4242-A224-C6E8BF3A9DD6}" type="slidenum">
              <a:rPr lang="en-US" altLang="en-US" dirty="0" smtClean="0"/>
              <a:pPr>
                <a:defRPr/>
              </a:pPr>
              <a:t>20</a:t>
            </a:fld>
            <a:endParaRPr lang="en-US" altLang="en-US" dirty="0"/>
          </a:p>
        </p:txBody>
      </p:sp>
      <p:graphicFrame>
        <p:nvGraphicFramePr>
          <p:cNvPr id="5" name="Table 4">
            <a:extLst>
              <a:ext uri="{FF2B5EF4-FFF2-40B4-BE49-F238E27FC236}">
                <a16:creationId xmlns:a16="http://schemas.microsoft.com/office/drawing/2014/main" id="{AD7E53AB-9FDC-45D6-6120-8217EFBE51B9}"/>
              </a:ext>
            </a:extLst>
          </p:cNvPr>
          <p:cNvGraphicFramePr>
            <a:graphicFrameLocks noGrp="1"/>
          </p:cNvGraphicFramePr>
          <p:nvPr>
            <p:extLst>
              <p:ext uri="{D42A27DB-BD31-4B8C-83A1-F6EECF244321}">
                <p14:modId xmlns:p14="http://schemas.microsoft.com/office/powerpoint/2010/main" val="3783626723"/>
              </p:ext>
            </p:extLst>
          </p:nvPr>
        </p:nvGraphicFramePr>
        <p:xfrm>
          <a:off x="2031999" y="1308141"/>
          <a:ext cx="8128000" cy="1950720"/>
        </p:xfrm>
        <a:graphic>
          <a:graphicData uri="http://schemas.openxmlformats.org/drawingml/2006/table">
            <a:tbl>
              <a:tblPr firstRow="1" bandRow="1">
                <a:tableStyleId>{073A0DAA-6AF3-43AB-8588-CEC1D06C72B9}</a:tableStyleId>
              </a:tblPr>
              <a:tblGrid>
                <a:gridCol w="4064000">
                  <a:extLst>
                    <a:ext uri="{9D8B030D-6E8A-4147-A177-3AD203B41FA5}">
                      <a16:colId xmlns:a16="http://schemas.microsoft.com/office/drawing/2014/main" val="2366296936"/>
                    </a:ext>
                  </a:extLst>
                </a:gridCol>
                <a:gridCol w="4064000">
                  <a:extLst>
                    <a:ext uri="{9D8B030D-6E8A-4147-A177-3AD203B41FA5}">
                      <a16:colId xmlns:a16="http://schemas.microsoft.com/office/drawing/2014/main" val="868280464"/>
                    </a:ext>
                  </a:extLst>
                </a:gridCol>
              </a:tblGrid>
              <a:tr h="370840">
                <a:tc gridSpan="2">
                  <a:txBody>
                    <a:bodyPr/>
                    <a:lstStyle/>
                    <a:p>
                      <a:pPr algn="ctr"/>
                      <a:r>
                        <a:rPr lang="en-US" sz="2600" dirty="0"/>
                        <a:t>Election Day</a:t>
                      </a:r>
                    </a:p>
                  </a:txBody>
                  <a:tcPr/>
                </a:tc>
                <a:tc hMerge="1">
                  <a:txBody>
                    <a:bodyPr/>
                    <a:lstStyle/>
                    <a:p>
                      <a:endParaRPr lang="en-US" dirty="0"/>
                    </a:p>
                  </a:txBody>
                  <a:tcPr/>
                </a:tc>
                <a:extLst>
                  <a:ext uri="{0D108BD9-81ED-4DB2-BD59-A6C34878D82A}">
                    <a16:rowId xmlns:a16="http://schemas.microsoft.com/office/drawing/2014/main" val="210408523"/>
                  </a:ext>
                </a:extLst>
              </a:tr>
              <a:tr h="370840">
                <a:tc>
                  <a:txBody>
                    <a:bodyPr/>
                    <a:lstStyle/>
                    <a:p>
                      <a:r>
                        <a:rPr lang="en-US" sz="2600" dirty="0"/>
                        <a:t>Candidate 1</a:t>
                      </a:r>
                    </a:p>
                  </a:txBody>
                  <a:tcPr/>
                </a:tc>
                <a:tc>
                  <a:txBody>
                    <a:bodyPr/>
                    <a:lstStyle/>
                    <a:p>
                      <a:r>
                        <a:rPr lang="en-US" sz="2600" dirty="0"/>
                        <a:t> 45% of votes cast</a:t>
                      </a:r>
                    </a:p>
                  </a:txBody>
                  <a:tcPr/>
                </a:tc>
                <a:extLst>
                  <a:ext uri="{0D108BD9-81ED-4DB2-BD59-A6C34878D82A}">
                    <a16:rowId xmlns:a16="http://schemas.microsoft.com/office/drawing/2014/main" val="3175625729"/>
                  </a:ext>
                </a:extLst>
              </a:tr>
              <a:tr h="370840">
                <a:tc>
                  <a:txBody>
                    <a:bodyPr/>
                    <a:lstStyle/>
                    <a:p>
                      <a:r>
                        <a:rPr lang="en-US" sz="2600" dirty="0"/>
                        <a:t>Candidate 2</a:t>
                      </a:r>
                    </a:p>
                  </a:txBody>
                  <a:tcPr/>
                </a:tc>
                <a:tc>
                  <a:txBody>
                    <a:bodyPr/>
                    <a:lstStyle/>
                    <a:p>
                      <a:r>
                        <a:rPr lang="en-US" sz="2600" dirty="0"/>
                        <a:t> 30% of votes cast</a:t>
                      </a:r>
                    </a:p>
                  </a:txBody>
                  <a:tcPr/>
                </a:tc>
                <a:extLst>
                  <a:ext uri="{0D108BD9-81ED-4DB2-BD59-A6C34878D82A}">
                    <a16:rowId xmlns:a16="http://schemas.microsoft.com/office/drawing/2014/main" val="1993837694"/>
                  </a:ext>
                </a:extLst>
              </a:tr>
              <a:tr h="370840">
                <a:tc>
                  <a:txBody>
                    <a:bodyPr/>
                    <a:lstStyle/>
                    <a:p>
                      <a:r>
                        <a:rPr lang="en-US" sz="2600" dirty="0"/>
                        <a:t>Candidate 3</a:t>
                      </a:r>
                    </a:p>
                  </a:txBody>
                  <a:tcPr/>
                </a:tc>
                <a:tc>
                  <a:txBody>
                    <a:bodyPr/>
                    <a:lstStyle/>
                    <a:p>
                      <a:r>
                        <a:rPr lang="en-US" sz="2600" dirty="0"/>
                        <a:t> 25% of votes cast</a:t>
                      </a:r>
                    </a:p>
                  </a:txBody>
                  <a:tcPr/>
                </a:tc>
                <a:extLst>
                  <a:ext uri="{0D108BD9-81ED-4DB2-BD59-A6C34878D82A}">
                    <a16:rowId xmlns:a16="http://schemas.microsoft.com/office/drawing/2014/main" val="1888245671"/>
                  </a:ext>
                </a:extLst>
              </a:tr>
            </a:tbl>
          </a:graphicData>
        </a:graphic>
      </p:graphicFrame>
      <p:sp>
        <p:nvSpPr>
          <p:cNvPr id="6" name="TextBox 5">
            <a:extLst>
              <a:ext uri="{FF2B5EF4-FFF2-40B4-BE49-F238E27FC236}">
                <a16:creationId xmlns:a16="http://schemas.microsoft.com/office/drawing/2014/main" id="{3723AA7B-D048-B130-DF1F-9AE609C6D6A1}"/>
              </a:ext>
            </a:extLst>
          </p:cNvPr>
          <p:cNvSpPr txBox="1"/>
          <p:nvPr/>
        </p:nvSpPr>
        <p:spPr>
          <a:xfrm>
            <a:off x="1171772" y="3747425"/>
            <a:ext cx="10147714" cy="1292662"/>
          </a:xfrm>
          <a:prstGeom prst="rect">
            <a:avLst/>
          </a:prstGeom>
          <a:noFill/>
        </p:spPr>
        <p:txBody>
          <a:bodyPr wrap="none" rtlCol="0">
            <a:spAutoFit/>
          </a:bodyPr>
          <a:lstStyle/>
          <a:p>
            <a:r>
              <a:rPr lang="en-US" sz="2600" b="1" dirty="0"/>
              <a:t>Majority:</a:t>
            </a:r>
            <a:r>
              <a:rPr lang="en-US" sz="2600" dirty="0"/>
              <a:t> Candidates 1 and 2 would participate in a Runoff Election</a:t>
            </a:r>
          </a:p>
          <a:p>
            <a:endParaRPr lang="en-US" sz="2600" dirty="0"/>
          </a:p>
          <a:p>
            <a:r>
              <a:rPr lang="en-US" sz="2600" b="1" dirty="0"/>
              <a:t>Plurality:</a:t>
            </a:r>
            <a:r>
              <a:rPr lang="en-US" sz="2600" dirty="0"/>
              <a:t> Candidate 1 would be declared the winner</a:t>
            </a:r>
          </a:p>
        </p:txBody>
      </p:sp>
    </p:spTree>
    <p:extLst>
      <p:ext uri="{BB962C8B-B14F-4D97-AF65-F5344CB8AC3E}">
        <p14:creationId xmlns:p14="http://schemas.microsoft.com/office/powerpoint/2010/main" val="7491650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413D6A-41D6-0045-52AB-BF6E550F60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B77A32-5EE9-37F6-F60C-229079D5FC4F}"/>
              </a:ext>
            </a:extLst>
          </p:cNvPr>
          <p:cNvSpPr>
            <a:spLocks noGrp="1"/>
          </p:cNvSpPr>
          <p:nvPr>
            <p:ph type="title"/>
          </p:nvPr>
        </p:nvSpPr>
        <p:spPr/>
        <p:txBody>
          <a:bodyPr/>
          <a:lstStyle/>
          <a:p>
            <a:r>
              <a:rPr lang="en-US" dirty="0"/>
              <a:t>Proposition F</a:t>
            </a:r>
          </a:p>
        </p:txBody>
      </p:sp>
      <p:sp>
        <p:nvSpPr>
          <p:cNvPr id="3" name="Content Placeholder 2">
            <a:extLst>
              <a:ext uri="{FF2B5EF4-FFF2-40B4-BE49-F238E27FC236}">
                <a16:creationId xmlns:a16="http://schemas.microsoft.com/office/drawing/2014/main" id="{AD254E8E-04A1-F3E7-9381-194B13DE0CA3}"/>
              </a:ext>
            </a:extLst>
          </p:cNvPr>
          <p:cNvSpPr>
            <a:spLocks noGrp="1"/>
          </p:cNvSpPr>
          <p:nvPr>
            <p:ph idx="1"/>
          </p:nvPr>
        </p:nvSpPr>
        <p:spPr>
          <a:xfrm>
            <a:off x="281126" y="819577"/>
            <a:ext cx="11629747" cy="5575176"/>
          </a:xfrm>
        </p:spPr>
        <p:txBody>
          <a:bodyPr vert="horz" lIns="0" tIns="45720" rIns="0" bIns="45720" rtlCol="0" anchor="t">
            <a:normAutofit/>
          </a:bodyPr>
          <a:lstStyle/>
          <a:p>
            <a:pPr marL="383540" lvl="2" indent="0">
              <a:buNone/>
            </a:pPr>
            <a:endParaRPr lang="en-US" sz="2400" dirty="0">
              <a:latin typeface="Arial"/>
              <a:cs typeface="Arial"/>
            </a:endParaRPr>
          </a:p>
          <a:p>
            <a:r>
              <a:rPr lang="en-US" sz="2400" b="1" dirty="0"/>
              <a:t>  </a:t>
            </a:r>
            <a:r>
              <a:rPr lang="en-US" sz="2600" b="1" dirty="0"/>
              <a:t>§ 5.11 City Secretary.</a:t>
            </a:r>
            <a:br>
              <a:rPr lang="en-US" sz="2600" b="1" dirty="0"/>
            </a:br>
            <a:endParaRPr lang="en-US" sz="2400" dirty="0">
              <a:latin typeface="Arial"/>
              <a:cs typeface="Arial"/>
            </a:endParaRPr>
          </a:p>
          <a:p>
            <a:pPr marL="749300" lvl="3" fontAlgn="base">
              <a:buFont typeface="Wingdings" panose="05000000000000000000" pitchFamily="2" charset="2"/>
              <a:buChar char="§"/>
            </a:pPr>
            <a:r>
              <a:rPr lang="en-US" sz="2600" dirty="0">
                <a:latin typeface="Arial"/>
                <a:cs typeface="Arial"/>
              </a:rPr>
              <a:t>Shall Section 5.11 of the Home Rule Charter be amended to </a:t>
            </a:r>
            <a:r>
              <a:rPr lang="en-US" sz="2600" b="1" dirty="0">
                <a:latin typeface="Arial"/>
                <a:cs typeface="Arial"/>
              </a:rPr>
              <a:t>authorize the City Council to appoint a Council Liaison</a:t>
            </a:r>
            <a:r>
              <a:rPr lang="en-US" sz="2600" dirty="0">
                <a:latin typeface="Arial"/>
                <a:cs typeface="Arial"/>
              </a:rPr>
              <a:t>.</a:t>
            </a:r>
            <a:endParaRPr lang="en-US" sz="2400" dirty="0"/>
          </a:p>
          <a:p>
            <a:pPr marL="383540" lvl="2" indent="0" fontAlgn="base">
              <a:buNone/>
            </a:pPr>
            <a:endParaRPr lang="en-US" sz="2400" dirty="0"/>
          </a:p>
          <a:p>
            <a:pPr marL="566420" lvl="3" indent="0">
              <a:buNone/>
            </a:pPr>
            <a:endParaRPr lang="en-US" sz="2400" dirty="0"/>
          </a:p>
        </p:txBody>
      </p:sp>
      <p:sp>
        <p:nvSpPr>
          <p:cNvPr id="4" name="Slide Number Placeholder 3">
            <a:extLst>
              <a:ext uri="{FF2B5EF4-FFF2-40B4-BE49-F238E27FC236}">
                <a16:creationId xmlns:a16="http://schemas.microsoft.com/office/drawing/2014/main" id="{9A93E5EE-88D2-C0B8-3443-D053E5CB82DD}"/>
              </a:ext>
            </a:extLst>
          </p:cNvPr>
          <p:cNvSpPr>
            <a:spLocks noGrp="1"/>
          </p:cNvSpPr>
          <p:nvPr>
            <p:ph type="sldNum" sz="quarter" idx="12"/>
          </p:nvPr>
        </p:nvSpPr>
        <p:spPr/>
        <p:txBody>
          <a:bodyPr/>
          <a:lstStyle/>
          <a:p>
            <a:pPr>
              <a:defRPr/>
            </a:pPr>
            <a:fld id="{A04C2838-5915-4242-A224-C6E8BF3A9DD6}" type="slidenum">
              <a:rPr lang="en-US" altLang="en-US" dirty="0" smtClean="0"/>
              <a:pPr>
                <a:defRPr/>
              </a:pPr>
              <a:t>21</a:t>
            </a:fld>
            <a:endParaRPr lang="en-US" altLang="en-US" dirty="0"/>
          </a:p>
        </p:txBody>
      </p:sp>
    </p:spTree>
    <p:extLst>
      <p:ext uri="{BB962C8B-B14F-4D97-AF65-F5344CB8AC3E}">
        <p14:creationId xmlns:p14="http://schemas.microsoft.com/office/powerpoint/2010/main" val="32072672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05A330-39D6-A299-3D66-98548E0F06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91E4A7-E459-82CD-F898-826AE492C28A}"/>
              </a:ext>
            </a:extLst>
          </p:cNvPr>
          <p:cNvSpPr>
            <a:spLocks noGrp="1"/>
          </p:cNvSpPr>
          <p:nvPr>
            <p:ph type="title"/>
          </p:nvPr>
        </p:nvSpPr>
        <p:spPr/>
        <p:txBody>
          <a:bodyPr/>
          <a:lstStyle/>
          <a:p>
            <a:r>
              <a:rPr lang="en-US" dirty="0"/>
              <a:t>Fiscal Impact of Proposition F </a:t>
            </a:r>
          </a:p>
        </p:txBody>
      </p:sp>
      <p:sp>
        <p:nvSpPr>
          <p:cNvPr id="4" name="Slide Number Placeholder 3">
            <a:extLst>
              <a:ext uri="{FF2B5EF4-FFF2-40B4-BE49-F238E27FC236}">
                <a16:creationId xmlns:a16="http://schemas.microsoft.com/office/drawing/2014/main" id="{20EB31D3-B838-FBDF-FFCA-E0673F295687}"/>
              </a:ext>
            </a:extLst>
          </p:cNvPr>
          <p:cNvSpPr>
            <a:spLocks noGrp="1"/>
          </p:cNvSpPr>
          <p:nvPr>
            <p:ph type="sldNum" sz="quarter" idx="12"/>
          </p:nvPr>
        </p:nvSpPr>
        <p:spPr/>
        <p:txBody>
          <a:bodyPr/>
          <a:lstStyle/>
          <a:p>
            <a:pPr>
              <a:defRPr/>
            </a:pPr>
            <a:fld id="{A04C2838-5915-4242-A224-C6E8BF3A9DD6}" type="slidenum">
              <a:rPr lang="en-US" altLang="en-US" smtClean="0"/>
              <a:pPr>
                <a:defRPr/>
              </a:pPr>
              <a:t>22</a:t>
            </a:fld>
            <a:endParaRPr lang="en-US" altLang="en-US"/>
          </a:p>
        </p:txBody>
      </p:sp>
      <p:sp>
        <p:nvSpPr>
          <p:cNvPr id="5" name="Date Placeholder 4">
            <a:extLst>
              <a:ext uri="{FF2B5EF4-FFF2-40B4-BE49-F238E27FC236}">
                <a16:creationId xmlns:a16="http://schemas.microsoft.com/office/drawing/2014/main" id="{D32A1BEC-2AD5-4004-5458-442E881779CC}"/>
              </a:ext>
            </a:extLst>
          </p:cNvPr>
          <p:cNvSpPr>
            <a:spLocks noGrp="1"/>
          </p:cNvSpPr>
          <p:nvPr>
            <p:ph type="dt" sz="half" idx="10"/>
          </p:nvPr>
        </p:nvSpPr>
        <p:spPr/>
        <p:txBody>
          <a:bodyPr/>
          <a:lstStyle/>
          <a:p>
            <a:pPr>
              <a:defRPr/>
            </a:pPr>
            <a:fld id="{7BBD6024-FBFB-4674-B0FC-30B11B0CDD86}" type="datetime1">
              <a:rPr lang="en-US" smtClean="0"/>
              <a:t>10/6/2025</a:t>
            </a:fld>
            <a:endParaRPr lang="en-US"/>
          </a:p>
        </p:txBody>
      </p:sp>
      <p:sp>
        <p:nvSpPr>
          <p:cNvPr id="7" name="Content Placeholder 6">
            <a:extLst>
              <a:ext uri="{FF2B5EF4-FFF2-40B4-BE49-F238E27FC236}">
                <a16:creationId xmlns:a16="http://schemas.microsoft.com/office/drawing/2014/main" id="{9144DC22-B9AA-2225-1425-FB9ED01B6E2B}"/>
              </a:ext>
            </a:extLst>
          </p:cNvPr>
          <p:cNvSpPr>
            <a:spLocks noGrp="1"/>
          </p:cNvSpPr>
          <p:nvPr>
            <p:ph idx="1"/>
          </p:nvPr>
        </p:nvSpPr>
        <p:spPr/>
        <p:txBody>
          <a:bodyPr>
            <a:normAutofit/>
          </a:bodyPr>
          <a:lstStyle/>
          <a:p>
            <a:r>
              <a:rPr lang="en-US" sz="3200" dirty="0"/>
              <a:t>The actual fiscal impact will depend on the pay grade classification of the position if this proposition passes.  </a:t>
            </a:r>
          </a:p>
          <a:p>
            <a:endParaRPr lang="en-US" sz="3200" dirty="0"/>
          </a:p>
          <a:p>
            <a:r>
              <a:rPr lang="en-US" sz="3200" dirty="0"/>
              <a:t>The City Council will then determine the classification, job description, and rate of pay. </a:t>
            </a:r>
          </a:p>
          <a:p>
            <a:endParaRPr lang="en-US" sz="3200" dirty="0"/>
          </a:p>
          <a:p>
            <a:r>
              <a:rPr lang="en-US" sz="3200" dirty="0"/>
              <a:t>Pay grade classifications are part of a spectrum of pay ranges from a minimum salary of $41,003 to a maximum salary $252,661. </a:t>
            </a:r>
          </a:p>
        </p:txBody>
      </p:sp>
    </p:spTree>
    <p:extLst>
      <p:ext uri="{BB962C8B-B14F-4D97-AF65-F5344CB8AC3E}">
        <p14:creationId xmlns:p14="http://schemas.microsoft.com/office/powerpoint/2010/main" val="20387037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9133AE-B417-E12F-57F6-150FA43682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80C0B5-A1EF-BB8E-31AC-81EBB2C33D77}"/>
              </a:ext>
            </a:extLst>
          </p:cNvPr>
          <p:cNvSpPr>
            <a:spLocks noGrp="1"/>
          </p:cNvSpPr>
          <p:nvPr>
            <p:ph type="title"/>
          </p:nvPr>
        </p:nvSpPr>
        <p:spPr/>
        <p:txBody>
          <a:bodyPr/>
          <a:lstStyle/>
          <a:p>
            <a:r>
              <a:rPr lang="en-US" dirty="0"/>
              <a:t>Proposition G</a:t>
            </a:r>
          </a:p>
        </p:txBody>
      </p:sp>
      <p:sp>
        <p:nvSpPr>
          <p:cNvPr id="3" name="Content Placeholder 2">
            <a:extLst>
              <a:ext uri="{FF2B5EF4-FFF2-40B4-BE49-F238E27FC236}">
                <a16:creationId xmlns:a16="http://schemas.microsoft.com/office/drawing/2014/main" id="{9B8D5560-D1DC-EE67-5D6A-F7C54E40C24C}"/>
              </a:ext>
            </a:extLst>
          </p:cNvPr>
          <p:cNvSpPr>
            <a:spLocks noGrp="1"/>
          </p:cNvSpPr>
          <p:nvPr>
            <p:ph idx="1"/>
          </p:nvPr>
        </p:nvSpPr>
        <p:spPr>
          <a:xfrm>
            <a:off x="281126" y="819577"/>
            <a:ext cx="11629747" cy="5575176"/>
          </a:xfrm>
        </p:spPr>
        <p:txBody>
          <a:bodyPr vert="horz" lIns="0" tIns="45720" rIns="0" bIns="45720" rtlCol="0" anchor="t">
            <a:normAutofit/>
          </a:bodyPr>
          <a:lstStyle/>
          <a:p>
            <a:pPr marL="383540" lvl="2" indent="0">
              <a:buNone/>
            </a:pPr>
            <a:endParaRPr lang="en-US" sz="2400" dirty="0">
              <a:latin typeface="Arial"/>
              <a:cs typeface="Arial"/>
            </a:endParaRPr>
          </a:p>
          <a:p>
            <a:r>
              <a:rPr lang="en-US" sz="2400" b="1" dirty="0"/>
              <a:t>  </a:t>
            </a:r>
            <a:r>
              <a:rPr lang="en-US" sz="2600" b="1" dirty="0"/>
              <a:t>§ 13.06 Notice of Claim.</a:t>
            </a:r>
            <a:br>
              <a:rPr lang="en-US" sz="2600" b="1" dirty="0"/>
            </a:br>
            <a:endParaRPr lang="en-US" sz="2400" dirty="0">
              <a:latin typeface="Arial"/>
              <a:cs typeface="Arial"/>
            </a:endParaRPr>
          </a:p>
          <a:p>
            <a:pPr marL="749300" lvl="3" fontAlgn="base">
              <a:buFont typeface="Wingdings" panose="05000000000000000000" pitchFamily="2" charset="2"/>
              <a:buChar char="§"/>
            </a:pPr>
            <a:r>
              <a:rPr lang="en-US" sz="2600" dirty="0">
                <a:latin typeface="Arial"/>
                <a:cs typeface="Arial"/>
              </a:rPr>
              <a:t>Shall Section 13.06 of the Home Rule Charter be amended to provide that notices of claims against the City shall be </a:t>
            </a:r>
            <a:r>
              <a:rPr lang="en-US" sz="2600" b="1" dirty="0">
                <a:latin typeface="Arial"/>
                <a:cs typeface="Arial"/>
              </a:rPr>
              <a:t>filed within 45 days </a:t>
            </a:r>
            <a:r>
              <a:rPr lang="en-US" sz="2600" dirty="0">
                <a:latin typeface="Arial"/>
                <a:cs typeface="Arial"/>
              </a:rPr>
              <a:t>of the incident giving rise to the claim.</a:t>
            </a:r>
          </a:p>
          <a:p>
            <a:pPr marL="749300" lvl="3" fontAlgn="base">
              <a:buFont typeface="Wingdings" panose="05000000000000000000" pitchFamily="2" charset="2"/>
              <a:buChar char="§"/>
            </a:pPr>
            <a:endParaRPr lang="en-US" sz="2600" dirty="0">
              <a:latin typeface="Arial"/>
              <a:cs typeface="Arial"/>
            </a:endParaRPr>
          </a:p>
          <a:p>
            <a:pPr marL="749300" lvl="3" fontAlgn="base">
              <a:buFont typeface="Wingdings" panose="05000000000000000000" pitchFamily="2" charset="2"/>
              <a:buChar char="§"/>
            </a:pPr>
            <a:r>
              <a:rPr lang="en-US" sz="2600" dirty="0">
                <a:latin typeface="Arial"/>
                <a:cs typeface="Arial"/>
              </a:rPr>
              <a:t>Currently, a person/ entity has 90 days to file a claim.</a:t>
            </a:r>
            <a:endParaRPr lang="en-US" sz="2400" dirty="0"/>
          </a:p>
          <a:p>
            <a:pPr marL="749300" lvl="3">
              <a:buFont typeface="Wingdings" panose="05000000000000000000" pitchFamily="2" charset="2"/>
              <a:buChar char="§"/>
            </a:pPr>
            <a:endParaRPr lang="en-US" sz="2400" dirty="0"/>
          </a:p>
        </p:txBody>
      </p:sp>
      <p:sp>
        <p:nvSpPr>
          <p:cNvPr id="4" name="Slide Number Placeholder 3">
            <a:extLst>
              <a:ext uri="{FF2B5EF4-FFF2-40B4-BE49-F238E27FC236}">
                <a16:creationId xmlns:a16="http://schemas.microsoft.com/office/drawing/2014/main" id="{F11FAF46-3D76-C97C-7AF1-4EB019F2335B}"/>
              </a:ext>
            </a:extLst>
          </p:cNvPr>
          <p:cNvSpPr>
            <a:spLocks noGrp="1"/>
          </p:cNvSpPr>
          <p:nvPr>
            <p:ph type="sldNum" sz="quarter" idx="12"/>
          </p:nvPr>
        </p:nvSpPr>
        <p:spPr/>
        <p:txBody>
          <a:bodyPr/>
          <a:lstStyle/>
          <a:p>
            <a:pPr>
              <a:defRPr/>
            </a:pPr>
            <a:fld id="{A04C2838-5915-4242-A224-C6E8BF3A9DD6}" type="slidenum">
              <a:rPr lang="en-US" altLang="en-US" dirty="0" smtClean="0"/>
              <a:pPr>
                <a:defRPr/>
              </a:pPr>
              <a:t>23</a:t>
            </a:fld>
            <a:endParaRPr lang="en-US" altLang="en-US" dirty="0"/>
          </a:p>
        </p:txBody>
      </p:sp>
    </p:spTree>
    <p:extLst>
      <p:ext uri="{BB962C8B-B14F-4D97-AF65-F5344CB8AC3E}">
        <p14:creationId xmlns:p14="http://schemas.microsoft.com/office/powerpoint/2010/main" val="32938329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B4FDE02-2583-28C0-A7DE-19418AB87BEA}"/>
              </a:ext>
            </a:extLst>
          </p:cNvPr>
          <p:cNvSpPr>
            <a:spLocks noGrp="1"/>
          </p:cNvSpPr>
          <p:nvPr>
            <p:ph type="title"/>
          </p:nvPr>
        </p:nvSpPr>
        <p:spPr/>
        <p:txBody>
          <a:bodyPr/>
          <a:lstStyle/>
          <a:p>
            <a:r>
              <a:rPr lang="en-US" dirty="0"/>
              <a:t>General Obligation Bonds</a:t>
            </a:r>
          </a:p>
        </p:txBody>
      </p:sp>
      <p:sp>
        <p:nvSpPr>
          <p:cNvPr id="4" name="Text Placeholder 3">
            <a:extLst>
              <a:ext uri="{FF2B5EF4-FFF2-40B4-BE49-F238E27FC236}">
                <a16:creationId xmlns:a16="http://schemas.microsoft.com/office/drawing/2014/main" id="{1214FC8F-D47E-D7A6-817F-4D82D259D463}"/>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646745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98CE26-2EFB-6DA6-65B5-4870491FB21F}"/>
              </a:ext>
            </a:extLst>
          </p:cNvPr>
          <p:cNvSpPr>
            <a:spLocks noGrp="1"/>
          </p:cNvSpPr>
          <p:nvPr>
            <p:ph type="title"/>
          </p:nvPr>
        </p:nvSpPr>
        <p:spPr/>
        <p:txBody>
          <a:bodyPr/>
          <a:lstStyle/>
          <a:p>
            <a:r>
              <a:rPr lang="en-US" dirty="0"/>
              <a:t>Property Tax Rate</a:t>
            </a:r>
          </a:p>
        </p:txBody>
      </p:sp>
      <p:sp>
        <p:nvSpPr>
          <p:cNvPr id="3" name="Content Placeholder 2">
            <a:extLst>
              <a:ext uri="{FF2B5EF4-FFF2-40B4-BE49-F238E27FC236}">
                <a16:creationId xmlns:a16="http://schemas.microsoft.com/office/drawing/2014/main" id="{CEF3C747-1612-4B3F-F500-B6CC27028216}"/>
              </a:ext>
            </a:extLst>
          </p:cNvPr>
          <p:cNvSpPr>
            <a:spLocks noGrp="1"/>
          </p:cNvSpPr>
          <p:nvPr>
            <p:ph idx="1"/>
          </p:nvPr>
        </p:nvSpPr>
        <p:spPr/>
        <p:txBody>
          <a:bodyPr/>
          <a:lstStyle/>
          <a:p>
            <a:r>
              <a:rPr lang="en-US" sz="2800" b="1" dirty="0"/>
              <a:t>The Tax Rate comprises of 2 components:  </a:t>
            </a:r>
          </a:p>
          <a:p>
            <a:endParaRPr lang="en-US" sz="2800" b="1" dirty="0"/>
          </a:p>
          <a:p>
            <a:pPr marL="806958" lvl="1" indent="-514350"/>
            <a:r>
              <a:rPr lang="en-US" sz="3600" b="1" dirty="0">
                <a:solidFill>
                  <a:srgbClr val="002060"/>
                </a:solidFill>
              </a:rPr>
              <a:t>Maintenance &amp; Operations Rate</a:t>
            </a:r>
          </a:p>
          <a:p>
            <a:pPr marL="1172718" lvl="3" indent="-514350"/>
            <a:r>
              <a:rPr lang="en-US" sz="2800" b="1" dirty="0">
                <a:solidFill>
                  <a:srgbClr val="002060"/>
                </a:solidFill>
              </a:rPr>
              <a:t>Used to fund the operational cost associated with the General Fund. </a:t>
            </a:r>
          </a:p>
          <a:p>
            <a:pPr marL="1172718" lvl="3" indent="-514350"/>
            <a:endParaRPr lang="en-US" sz="2800" b="1" dirty="0"/>
          </a:p>
          <a:p>
            <a:pPr marL="806958" lvl="1" indent="-514350"/>
            <a:r>
              <a:rPr lang="en-US" sz="3600" b="1" dirty="0">
                <a:solidFill>
                  <a:srgbClr val="C00000"/>
                </a:solidFill>
              </a:rPr>
              <a:t>Interest &amp; Sinking Rate</a:t>
            </a:r>
          </a:p>
          <a:p>
            <a:pPr marL="1172718" lvl="3" indent="-514350"/>
            <a:r>
              <a:rPr lang="en-US" sz="2800" b="1" dirty="0">
                <a:solidFill>
                  <a:srgbClr val="C00000"/>
                </a:solidFill>
              </a:rPr>
              <a:t>Used to fund all [property] tax supported debt service</a:t>
            </a:r>
          </a:p>
          <a:p>
            <a:endParaRPr lang="en-US" dirty="0"/>
          </a:p>
        </p:txBody>
      </p:sp>
      <p:sp>
        <p:nvSpPr>
          <p:cNvPr id="4" name="Slide Number Placeholder 3">
            <a:extLst>
              <a:ext uri="{FF2B5EF4-FFF2-40B4-BE49-F238E27FC236}">
                <a16:creationId xmlns:a16="http://schemas.microsoft.com/office/drawing/2014/main" id="{725962D1-184A-FA36-F72C-085100B08CD6}"/>
              </a:ext>
            </a:extLst>
          </p:cNvPr>
          <p:cNvSpPr>
            <a:spLocks noGrp="1"/>
          </p:cNvSpPr>
          <p:nvPr>
            <p:ph type="sldNum" sz="quarter" idx="12"/>
          </p:nvPr>
        </p:nvSpPr>
        <p:spPr/>
        <p:txBody>
          <a:bodyPr/>
          <a:lstStyle/>
          <a:p>
            <a:pPr>
              <a:defRPr/>
            </a:pPr>
            <a:fld id="{A04C2838-5915-4242-A224-C6E8BF3A9DD6}" type="slidenum">
              <a:rPr lang="en-US" altLang="en-US" smtClean="0"/>
              <a:pPr>
                <a:defRPr/>
              </a:pPr>
              <a:t>25</a:t>
            </a:fld>
            <a:endParaRPr lang="en-US" altLang="en-US" dirty="0"/>
          </a:p>
        </p:txBody>
      </p:sp>
      <p:sp>
        <p:nvSpPr>
          <p:cNvPr id="5" name="Date Placeholder 4">
            <a:extLst>
              <a:ext uri="{FF2B5EF4-FFF2-40B4-BE49-F238E27FC236}">
                <a16:creationId xmlns:a16="http://schemas.microsoft.com/office/drawing/2014/main" id="{9A3A75FF-9246-C8FC-FF8F-2BF63BB68238}"/>
              </a:ext>
            </a:extLst>
          </p:cNvPr>
          <p:cNvSpPr>
            <a:spLocks noGrp="1"/>
          </p:cNvSpPr>
          <p:nvPr>
            <p:ph type="dt" sz="half" idx="10"/>
          </p:nvPr>
        </p:nvSpPr>
        <p:spPr/>
        <p:txBody>
          <a:bodyPr/>
          <a:lstStyle/>
          <a:p>
            <a:pPr>
              <a:defRPr/>
            </a:pPr>
            <a:fld id="{7BBD6024-FBFB-4674-B0FC-30B11B0CDD86}" type="datetime1">
              <a:rPr lang="en-US" smtClean="0"/>
              <a:t>10/6/2025</a:t>
            </a:fld>
            <a:endParaRPr lang="en-US" dirty="0"/>
          </a:p>
        </p:txBody>
      </p:sp>
    </p:spTree>
    <p:extLst>
      <p:ext uri="{BB962C8B-B14F-4D97-AF65-F5344CB8AC3E}">
        <p14:creationId xmlns:p14="http://schemas.microsoft.com/office/powerpoint/2010/main" val="18752971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72B12A-BDDD-6F8E-1EDD-2DDA5B6B1787}"/>
              </a:ext>
            </a:extLst>
          </p:cNvPr>
          <p:cNvSpPr>
            <a:spLocks noGrp="1"/>
          </p:cNvSpPr>
          <p:nvPr>
            <p:ph type="title"/>
          </p:nvPr>
        </p:nvSpPr>
        <p:spPr/>
        <p:txBody>
          <a:bodyPr/>
          <a:lstStyle/>
          <a:p>
            <a:r>
              <a:rPr lang="en-US" dirty="0"/>
              <a:t>ADOPTED TAX RATE</a:t>
            </a:r>
          </a:p>
        </p:txBody>
      </p:sp>
      <p:sp>
        <p:nvSpPr>
          <p:cNvPr id="3" name="Content Placeholder 2">
            <a:extLst>
              <a:ext uri="{FF2B5EF4-FFF2-40B4-BE49-F238E27FC236}">
                <a16:creationId xmlns:a16="http://schemas.microsoft.com/office/drawing/2014/main" id="{703FD6FA-1B38-0A91-1498-9D49DD6CE907}"/>
              </a:ext>
            </a:extLst>
          </p:cNvPr>
          <p:cNvSpPr>
            <a:spLocks noGrp="1"/>
          </p:cNvSpPr>
          <p:nvPr>
            <p:ph idx="1"/>
          </p:nvPr>
        </p:nvSpPr>
        <p:spPr>
          <a:xfrm>
            <a:off x="2413262" y="1181819"/>
            <a:ext cx="8742418" cy="5055080"/>
          </a:xfrm>
        </p:spPr>
        <p:txBody>
          <a:bodyPr/>
          <a:lstStyle/>
          <a:p>
            <a:r>
              <a:rPr lang="en-US" sz="4000" dirty="0"/>
              <a:t>M &amp; O RATE		$0.495670</a:t>
            </a:r>
          </a:p>
          <a:p>
            <a:r>
              <a:rPr lang="en-US" sz="4000" dirty="0"/>
              <a:t>I &amp; S RATE			$0.067125</a:t>
            </a:r>
          </a:p>
          <a:p>
            <a:endParaRPr lang="en-US" sz="4000" dirty="0"/>
          </a:p>
          <a:p>
            <a:r>
              <a:rPr lang="en-US" sz="4000" dirty="0"/>
              <a:t>TOTAL TAX RATE	$0.562795</a:t>
            </a:r>
          </a:p>
          <a:p>
            <a:endParaRPr lang="en-US" dirty="0"/>
          </a:p>
          <a:p>
            <a:endParaRPr lang="en-US" dirty="0"/>
          </a:p>
        </p:txBody>
      </p:sp>
      <p:sp>
        <p:nvSpPr>
          <p:cNvPr id="4" name="Slide Number Placeholder 3">
            <a:extLst>
              <a:ext uri="{FF2B5EF4-FFF2-40B4-BE49-F238E27FC236}">
                <a16:creationId xmlns:a16="http://schemas.microsoft.com/office/drawing/2014/main" id="{363DB300-9CE9-2F4C-0706-50CFDDE9E289}"/>
              </a:ext>
            </a:extLst>
          </p:cNvPr>
          <p:cNvSpPr>
            <a:spLocks noGrp="1"/>
          </p:cNvSpPr>
          <p:nvPr>
            <p:ph type="sldNum" sz="quarter" idx="12"/>
          </p:nvPr>
        </p:nvSpPr>
        <p:spPr/>
        <p:txBody>
          <a:bodyPr/>
          <a:lstStyle/>
          <a:p>
            <a:pPr>
              <a:defRPr/>
            </a:pPr>
            <a:fld id="{A04C2838-5915-4242-A224-C6E8BF3A9DD6}" type="slidenum">
              <a:rPr lang="en-US" altLang="en-US" smtClean="0"/>
              <a:pPr>
                <a:defRPr/>
              </a:pPr>
              <a:t>26</a:t>
            </a:fld>
            <a:endParaRPr lang="en-US" altLang="en-US" dirty="0"/>
          </a:p>
        </p:txBody>
      </p:sp>
      <p:sp>
        <p:nvSpPr>
          <p:cNvPr id="5" name="Date Placeholder 4">
            <a:extLst>
              <a:ext uri="{FF2B5EF4-FFF2-40B4-BE49-F238E27FC236}">
                <a16:creationId xmlns:a16="http://schemas.microsoft.com/office/drawing/2014/main" id="{5299B8AE-CD4C-DE74-CEA3-095A16C41BDA}"/>
              </a:ext>
            </a:extLst>
          </p:cNvPr>
          <p:cNvSpPr>
            <a:spLocks noGrp="1"/>
          </p:cNvSpPr>
          <p:nvPr>
            <p:ph type="dt" sz="half" idx="10"/>
          </p:nvPr>
        </p:nvSpPr>
        <p:spPr/>
        <p:txBody>
          <a:bodyPr/>
          <a:lstStyle/>
          <a:p>
            <a:pPr>
              <a:defRPr/>
            </a:pPr>
            <a:fld id="{7BBD6024-FBFB-4674-B0FC-30B11B0CDD86}" type="datetime1">
              <a:rPr lang="en-US" smtClean="0"/>
              <a:t>10/6/2025</a:t>
            </a:fld>
            <a:endParaRPr lang="en-US" dirty="0"/>
          </a:p>
        </p:txBody>
      </p:sp>
    </p:spTree>
    <p:extLst>
      <p:ext uri="{BB962C8B-B14F-4D97-AF65-F5344CB8AC3E}">
        <p14:creationId xmlns:p14="http://schemas.microsoft.com/office/powerpoint/2010/main" val="21182435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47463-6E18-6F6B-FA08-8C5569AFA561}"/>
              </a:ext>
            </a:extLst>
          </p:cNvPr>
          <p:cNvSpPr>
            <a:spLocks noGrp="1"/>
          </p:cNvSpPr>
          <p:nvPr>
            <p:ph type="title"/>
          </p:nvPr>
        </p:nvSpPr>
        <p:spPr/>
        <p:txBody>
          <a:bodyPr/>
          <a:lstStyle/>
          <a:p>
            <a:r>
              <a:rPr lang="en-US" dirty="0"/>
              <a:t>Tax Rate Calculation</a:t>
            </a:r>
          </a:p>
        </p:txBody>
      </p:sp>
      <p:sp>
        <p:nvSpPr>
          <p:cNvPr id="3" name="Content Placeholder 2">
            <a:extLst>
              <a:ext uri="{FF2B5EF4-FFF2-40B4-BE49-F238E27FC236}">
                <a16:creationId xmlns:a16="http://schemas.microsoft.com/office/drawing/2014/main" id="{D9DECA13-3211-70AD-BFE2-1C782D033B01}"/>
              </a:ext>
            </a:extLst>
          </p:cNvPr>
          <p:cNvSpPr>
            <a:spLocks noGrp="1"/>
          </p:cNvSpPr>
          <p:nvPr>
            <p:ph idx="1"/>
          </p:nvPr>
        </p:nvSpPr>
        <p:spPr/>
        <p:txBody>
          <a:bodyPr/>
          <a:lstStyle/>
          <a:p>
            <a:r>
              <a:rPr lang="en-US" sz="2400" dirty="0"/>
              <a:t>Property Tax Rates are Calculated as follows:  </a:t>
            </a:r>
          </a:p>
          <a:p>
            <a:endParaRPr lang="en-US" dirty="0"/>
          </a:p>
          <a:p>
            <a:pPr algn="ctr"/>
            <a:r>
              <a:rPr lang="en-US" sz="3600" dirty="0"/>
              <a:t>TAX LEVY ÷ NET TAXABLE VALUE × $100 ASSESSED VALUE =  TAX RATE</a:t>
            </a:r>
          </a:p>
        </p:txBody>
      </p:sp>
      <p:sp>
        <p:nvSpPr>
          <p:cNvPr id="4" name="Slide Number Placeholder 3">
            <a:extLst>
              <a:ext uri="{FF2B5EF4-FFF2-40B4-BE49-F238E27FC236}">
                <a16:creationId xmlns:a16="http://schemas.microsoft.com/office/drawing/2014/main" id="{B2F799B9-583A-C129-E7CD-BBA24F3AF9BB}"/>
              </a:ext>
            </a:extLst>
          </p:cNvPr>
          <p:cNvSpPr>
            <a:spLocks noGrp="1"/>
          </p:cNvSpPr>
          <p:nvPr>
            <p:ph type="sldNum" sz="quarter" idx="12"/>
          </p:nvPr>
        </p:nvSpPr>
        <p:spPr/>
        <p:txBody>
          <a:bodyPr/>
          <a:lstStyle/>
          <a:p>
            <a:pPr>
              <a:defRPr/>
            </a:pPr>
            <a:fld id="{A04C2838-5915-4242-A224-C6E8BF3A9DD6}" type="slidenum">
              <a:rPr lang="en-US" altLang="en-US" smtClean="0"/>
              <a:pPr>
                <a:defRPr/>
              </a:pPr>
              <a:t>27</a:t>
            </a:fld>
            <a:endParaRPr lang="en-US" altLang="en-US" dirty="0"/>
          </a:p>
        </p:txBody>
      </p:sp>
      <p:sp>
        <p:nvSpPr>
          <p:cNvPr id="5" name="Date Placeholder 4">
            <a:extLst>
              <a:ext uri="{FF2B5EF4-FFF2-40B4-BE49-F238E27FC236}">
                <a16:creationId xmlns:a16="http://schemas.microsoft.com/office/drawing/2014/main" id="{186D8E64-4566-9A7F-7331-5191999114BC}"/>
              </a:ext>
            </a:extLst>
          </p:cNvPr>
          <p:cNvSpPr>
            <a:spLocks noGrp="1"/>
          </p:cNvSpPr>
          <p:nvPr>
            <p:ph type="dt" sz="half" idx="10"/>
          </p:nvPr>
        </p:nvSpPr>
        <p:spPr/>
        <p:txBody>
          <a:bodyPr/>
          <a:lstStyle/>
          <a:p>
            <a:pPr>
              <a:defRPr/>
            </a:pPr>
            <a:fld id="{7BBD6024-FBFB-4674-B0FC-30B11B0CDD86}" type="datetime1">
              <a:rPr lang="en-US" smtClean="0"/>
              <a:t>10/6/2025</a:t>
            </a:fld>
            <a:endParaRPr lang="en-US" dirty="0"/>
          </a:p>
        </p:txBody>
      </p:sp>
    </p:spTree>
    <p:extLst>
      <p:ext uri="{BB962C8B-B14F-4D97-AF65-F5344CB8AC3E}">
        <p14:creationId xmlns:p14="http://schemas.microsoft.com/office/powerpoint/2010/main" val="11738029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3A9AC76-B2CC-492F-AFD6-C25A0483AA14}"/>
              </a:ext>
            </a:extLst>
          </p:cNvPr>
          <p:cNvSpPr>
            <a:spLocks noGrp="1"/>
          </p:cNvSpPr>
          <p:nvPr>
            <p:ph type="sldNum" sz="quarter" idx="15"/>
          </p:nvPr>
        </p:nvSpPr>
        <p:spPr/>
        <p:txBody>
          <a:bodyPr/>
          <a:lstStyle/>
          <a:p>
            <a:pPr>
              <a:defRPr/>
            </a:pPr>
            <a:fld id="{3F2C8EBD-0847-4131-A90B-3FC8F94D70B7}" type="slidenum">
              <a:rPr lang="en-US" smtClean="0"/>
              <a:pPr>
                <a:defRPr/>
              </a:pPr>
              <a:t>28</a:t>
            </a:fld>
            <a:endParaRPr lang="en-US" dirty="0"/>
          </a:p>
        </p:txBody>
      </p:sp>
      <p:sp>
        <p:nvSpPr>
          <p:cNvPr id="8" name="Text Placeholder 7">
            <a:extLst>
              <a:ext uri="{FF2B5EF4-FFF2-40B4-BE49-F238E27FC236}">
                <a16:creationId xmlns:a16="http://schemas.microsoft.com/office/drawing/2014/main" id="{D165095B-5C06-4025-8D1B-5CC79C5DD20C}"/>
              </a:ext>
            </a:extLst>
          </p:cNvPr>
          <p:cNvSpPr>
            <a:spLocks noGrp="1"/>
          </p:cNvSpPr>
          <p:nvPr>
            <p:ph type="body" sz="quarter" idx="17"/>
          </p:nvPr>
        </p:nvSpPr>
        <p:spPr/>
        <p:txBody>
          <a:bodyPr/>
          <a:lstStyle/>
          <a:p>
            <a:r>
              <a:rPr lang="en-US" dirty="0"/>
              <a:t>General Bond Items</a:t>
            </a:r>
          </a:p>
        </p:txBody>
      </p:sp>
      <p:sp>
        <p:nvSpPr>
          <p:cNvPr id="20" name="Content Placeholder 19">
            <a:extLst>
              <a:ext uri="{FF2B5EF4-FFF2-40B4-BE49-F238E27FC236}">
                <a16:creationId xmlns:a16="http://schemas.microsoft.com/office/drawing/2014/main" id="{00C20D65-C4F5-6A4D-3213-48EF7585931B}"/>
              </a:ext>
            </a:extLst>
          </p:cNvPr>
          <p:cNvSpPr>
            <a:spLocks noGrp="1"/>
          </p:cNvSpPr>
          <p:nvPr>
            <p:ph sz="quarter" idx="25"/>
          </p:nvPr>
        </p:nvSpPr>
        <p:spPr>
          <a:xfrm>
            <a:off x="806245" y="915922"/>
            <a:ext cx="10424390" cy="5317730"/>
          </a:xfrm>
        </p:spPr>
        <p:txBody>
          <a:bodyPr>
            <a:normAutofit/>
          </a:bodyPr>
          <a:lstStyle/>
          <a:p>
            <a:pPr>
              <a:lnSpc>
                <a:spcPct val="100000"/>
              </a:lnSpc>
              <a:spcAft>
                <a:spcPts val="0"/>
              </a:spcAft>
              <a:buFont typeface="Courier New" panose="02070309020205020404" pitchFamily="49" charset="0"/>
              <a:buChar char="o"/>
            </a:pPr>
            <a:r>
              <a:rPr lang="en-US" sz="2000" b="1" dirty="0"/>
              <a:t>General obligation bond is similar to a home mortgage</a:t>
            </a:r>
          </a:p>
          <a:p>
            <a:pPr lvl="1">
              <a:lnSpc>
                <a:spcPct val="100000"/>
              </a:lnSpc>
              <a:spcAft>
                <a:spcPts val="0"/>
              </a:spcAft>
              <a:buClr>
                <a:srgbClr val="00338D"/>
              </a:buClr>
            </a:pPr>
            <a:r>
              <a:rPr lang="en-US" sz="2000" dirty="0"/>
              <a:t>Contract to repay borrowed money over time at a fixed, tax-exempt interest rate</a:t>
            </a:r>
          </a:p>
          <a:p>
            <a:pPr lvl="1">
              <a:lnSpc>
                <a:spcPct val="100000"/>
              </a:lnSpc>
              <a:spcAft>
                <a:spcPts val="0"/>
              </a:spcAft>
              <a:buClr>
                <a:srgbClr val="00338D"/>
              </a:buClr>
            </a:pPr>
            <a:r>
              <a:rPr lang="en-US" sz="2000" dirty="0"/>
              <a:t>Bonds can be used for new construction, repair/renovation, acquisitions, and equipment</a:t>
            </a:r>
          </a:p>
          <a:p>
            <a:pPr lvl="1">
              <a:lnSpc>
                <a:spcPct val="100000"/>
              </a:lnSpc>
              <a:spcAft>
                <a:spcPts val="0"/>
              </a:spcAft>
              <a:buClr>
                <a:srgbClr val="00338D"/>
              </a:buClr>
            </a:pPr>
            <a:r>
              <a:rPr lang="en-US" sz="2000" dirty="0"/>
              <a:t>Proceeds </a:t>
            </a:r>
            <a:r>
              <a:rPr lang="en-US" sz="2000" u="sng" dirty="0"/>
              <a:t>cannot</a:t>
            </a:r>
            <a:r>
              <a:rPr lang="en-US" sz="2000" dirty="0"/>
              <a:t> be used for any projects not contained within the bond election propositions</a:t>
            </a:r>
          </a:p>
          <a:p>
            <a:pPr lvl="1">
              <a:lnSpc>
                <a:spcPct val="100000"/>
              </a:lnSpc>
              <a:spcAft>
                <a:spcPts val="0"/>
              </a:spcAft>
              <a:buClr>
                <a:srgbClr val="00338D"/>
              </a:buClr>
            </a:pPr>
            <a:r>
              <a:rPr lang="en-US" sz="2000" dirty="0"/>
              <a:t>Proceeds </a:t>
            </a:r>
            <a:r>
              <a:rPr lang="en-US" sz="2000" u="sng" dirty="0"/>
              <a:t>cannot</a:t>
            </a:r>
            <a:r>
              <a:rPr lang="en-US" sz="2000" dirty="0"/>
              <a:t> be used for day-to-day operations of the City</a:t>
            </a:r>
          </a:p>
          <a:p>
            <a:pPr>
              <a:lnSpc>
                <a:spcPct val="100000"/>
              </a:lnSpc>
              <a:spcAft>
                <a:spcPts val="600"/>
              </a:spcAft>
            </a:pPr>
            <a:endParaRPr lang="en-US" sz="1050" dirty="0"/>
          </a:p>
          <a:p>
            <a:pPr>
              <a:lnSpc>
                <a:spcPct val="100000"/>
              </a:lnSpc>
              <a:spcAft>
                <a:spcPts val="0"/>
              </a:spcAft>
              <a:buFont typeface="Courier New" panose="02070309020205020404" pitchFamily="49" charset="0"/>
              <a:buChar char="o"/>
            </a:pPr>
            <a:r>
              <a:rPr lang="en-US" sz="2000" b="1" dirty="0"/>
              <a:t>How are bonds repaid?</a:t>
            </a:r>
            <a:endParaRPr lang="en-US" sz="2000" dirty="0"/>
          </a:p>
          <a:p>
            <a:pPr lvl="1">
              <a:lnSpc>
                <a:spcPct val="100000"/>
              </a:lnSpc>
              <a:spcAft>
                <a:spcPts val="0"/>
              </a:spcAft>
              <a:buClr>
                <a:srgbClr val="00338D"/>
              </a:buClr>
            </a:pPr>
            <a:r>
              <a:rPr lang="en-US" sz="2000" dirty="0"/>
              <a:t>The City may levy an Interest and Sinking Fund (“I&amp;S”) tax rate, which can only be used to repay debt</a:t>
            </a:r>
          </a:p>
          <a:p>
            <a:pPr lvl="1">
              <a:lnSpc>
                <a:spcPct val="100000"/>
              </a:lnSpc>
              <a:spcAft>
                <a:spcPts val="0"/>
              </a:spcAft>
              <a:buClr>
                <a:srgbClr val="00338D"/>
              </a:buClr>
            </a:pPr>
            <a:r>
              <a:rPr lang="en-US" sz="2000" dirty="0"/>
              <a:t>City may use other legally available revenues, such as utility revenues, to repay the bonds</a:t>
            </a:r>
          </a:p>
          <a:p>
            <a:pPr>
              <a:lnSpc>
                <a:spcPct val="100000"/>
              </a:lnSpc>
              <a:spcAft>
                <a:spcPts val="600"/>
              </a:spcAft>
              <a:buFont typeface="Courier New" panose="02070309020205020404" pitchFamily="49" charset="0"/>
              <a:buChar char="o"/>
            </a:pPr>
            <a:endParaRPr lang="en-US" sz="1050" dirty="0"/>
          </a:p>
          <a:p>
            <a:pPr>
              <a:lnSpc>
                <a:spcPct val="100000"/>
              </a:lnSpc>
              <a:spcAft>
                <a:spcPts val="0"/>
              </a:spcAft>
              <a:buFont typeface="Courier New" panose="02070309020205020404" pitchFamily="49" charset="0"/>
              <a:buChar char="o"/>
            </a:pPr>
            <a:r>
              <a:rPr lang="en-US" sz="2000" b="1" dirty="0"/>
              <a:t>How does a bond election work?</a:t>
            </a:r>
          </a:p>
          <a:p>
            <a:pPr lvl="1">
              <a:lnSpc>
                <a:spcPct val="100000"/>
              </a:lnSpc>
              <a:spcAft>
                <a:spcPts val="0"/>
              </a:spcAft>
              <a:buClr>
                <a:srgbClr val="00338D"/>
              </a:buClr>
            </a:pPr>
            <a:r>
              <a:rPr lang="en-US" sz="2000" dirty="0"/>
              <a:t>Simple majority for passage; gives the City Council the </a:t>
            </a:r>
            <a:r>
              <a:rPr lang="en-US" sz="2000" i="1" dirty="0"/>
              <a:t>right</a:t>
            </a:r>
            <a:r>
              <a:rPr lang="en-US" sz="2000" dirty="0"/>
              <a:t> but not the </a:t>
            </a:r>
            <a:r>
              <a:rPr lang="en-US" sz="2000" i="1" dirty="0"/>
              <a:t>obligation</a:t>
            </a:r>
            <a:r>
              <a:rPr lang="en-US" sz="2000" dirty="0"/>
              <a:t> to issue bonds</a:t>
            </a:r>
          </a:p>
          <a:p>
            <a:pPr lvl="1">
              <a:lnSpc>
                <a:spcPct val="100000"/>
              </a:lnSpc>
              <a:spcAft>
                <a:spcPts val="0"/>
              </a:spcAft>
              <a:buClr>
                <a:srgbClr val="00338D"/>
              </a:buClr>
            </a:pPr>
            <a:r>
              <a:rPr lang="en-US" sz="2000" dirty="0"/>
              <a:t>If approved by voters, bonds may be sold in one series or in multiple series</a:t>
            </a:r>
          </a:p>
          <a:p>
            <a:pPr lvl="1">
              <a:lnSpc>
                <a:spcPct val="100000"/>
              </a:lnSpc>
              <a:spcAft>
                <a:spcPts val="0"/>
              </a:spcAft>
              <a:buClr>
                <a:srgbClr val="00338D"/>
              </a:buClr>
            </a:pPr>
            <a:r>
              <a:rPr lang="en-US" sz="2000" dirty="0"/>
              <a:t>If approved by voters, </a:t>
            </a:r>
            <a:r>
              <a:rPr lang="en-US" sz="2000" i="1" dirty="0"/>
              <a:t>generally</a:t>
            </a:r>
            <a:r>
              <a:rPr lang="en-US" sz="2000" dirty="0"/>
              <a:t> the AG likes to see issuance within 10 years (no specific rule on issuance timeframe)</a:t>
            </a:r>
          </a:p>
          <a:p>
            <a:pPr marL="287337" lvl="1" indent="0">
              <a:lnSpc>
                <a:spcPct val="100000"/>
              </a:lnSpc>
              <a:spcAft>
                <a:spcPts val="600"/>
              </a:spcAft>
              <a:buClr>
                <a:srgbClr val="00338D"/>
              </a:buClr>
              <a:buNone/>
            </a:pPr>
            <a:endParaRPr lang="en-US" sz="1050" dirty="0"/>
          </a:p>
          <a:p>
            <a:pPr lvl="1">
              <a:lnSpc>
                <a:spcPct val="100000"/>
              </a:lnSpc>
              <a:spcAft>
                <a:spcPts val="600"/>
              </a:spcAft>
              <a:buClr>
                <a:srgbClr val="00338D"/>
              </a:buClr>
            </a:pPr>
            <a:endParaRPr lang="en-US" sz="1050" dirty="0"/>
          </a:p>
          <a:p>
            <a:pPr marL="287337" lvl="1" indent="0">
              <a:lnSpc>
                <a:spcPct val="100000"/>
              </a:lnSpc>
              <a:spcAft>
                <a:spcPts val="600"/>
              </a:spcAft>
              <a:buClr>
                <a:srgbClr val="00338D"/>
              </a:buClr>
              <a:buNone/>
            </a:pPr>
            <a:endParaRPr lang="en-US" sz="1050" dirty="0"/>
          </a:p>
        </p:txBody>
      </p:sp>
      <p:sp>
        <p:nvSpPr>
          <p:cNvPr id="3" name="TextBox 2">
            <a:extLst>
              <a:ext uri="{FF2B5EF4-FFF2-40B4-BE49-F238E27FC236}">
                <a16:creationId xmlns:a16="http://schemas.microsoft.com/office/drawing/2014/main" id="{4F7EAC74-6628-C05E-4922-DB3F5762E2F4}"/>
              </a:ext>
            </a:extLst>
          </p:cNvPr>
          <p:cNvSpPr txBox="1"/>
          <p:nvPr/>
        </p:nvSpPr>
        <p:spPr>
          <a:xfrm>
            <a:off x="7933678" y="4057095"/>
            <a:ext cx="2225364" cy="861134"/>
          </a:xfrm>
          <a:prstGeom prst="rect">
            <a:avLst/>
          </a:prstGeom>
        </p:spPr>
        <p:txBody>
          <a:bodyPr vert="horz" wrap="square" lIns="91440" tIns="45720" rIns="91440" bIns="45720" rtlCol="0" anchor="ctr">
            <a:noAutofit/>
          </a:bodyPr>
          <a:lstStyle/>
          <a:p>
            <a:pPr defTabSz="457200" eaLnBrk="1" fontAlgn="auto" hangingPunct="1">
              <a:spcAft>
                <a:spcPts val="0"/>
              </a:spcAft>
            </a:pPr>
            <a:endParaRPr lang="en-US" sz="2000" dirty="0">
              <a:solidFill>
                <a:srgbClr val="B01D14"/>
              </a:solidFill>
              <a:latin typeface="Minion Pro"/>
              <a:ea typeface="+mj-ea"/>
              <a:cs typeface="Minion Pro"/>
            </a:endParaRPr>
          </a:p>
        </p:txBody>
      </p:sp>
    </p:spTree>
    <p:extLst>
      <p:ext uri="{BB962C8B-B14F-4D97-AF65-F5344CB8AC3E}">
        <p14:creationId xmlns:p14="http://schemas.microsoft.com/office/powerpoint/2010/main" val="34029389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3A9AC76-B2CC-492F-AFD6-C25A0483AA14}"/>
              </a:ext>
            </a:extLst>
          </p:cNvPr>
          <p:cNvSpPr>
            <a:spLocks noGrp="1"/>
          </p:cNvSpPr>
          <p:nvPr>
            <p:ph type="sldNum" sz="quarter" idx="15"/>
          </p:nvPr>
        </p:nvSpPr>
        <p:spPr/>
        <p:txBody>
          <a:bodyPr/>
          <a:lstStyle/>
          <a:p>
            <a:pPr>
              <a:defRPr/>
            </a:pPr>
            <a:fld id="{3F2C8EBD-0847-4131-A90B-3FC8F94D70B7}" type="slidenum">
              <a:rPr lang="en-US" smtClean="0"/>
              <a:pPr>
                <a:defRPr/>
              </a:pPr>
              <a:t>29</a:t>
            </a:fld>
            <a:endParaRPr lang="en-US" dirty="0"/>
          </a:p>
        </p:txBody>
      </p:sp>
      <p:sp>
        <p:nvSpPr>
          <p:cNvPr id="8" name="Text Placeholder 7">
            <a:extLst>
              <a:ext uri="{FF2B5EF4-FFF2-40B4-BE49-F238E27FC236}">
                <a16:creationId xmlns:a16="http://schemas.microsoft.com/office/drawing/2014/main" id="{D165095B-5C06-4025-8D1B-5CC79C5DD20C}"/>
              </a:ext>
            </a:extLst>
          </p:cNvPr>
          <p:cNvSpPr>
            <a:spLocks noGrp="1"/>
          </p:cNvSpPr>
          <p:nvPr>
            <p:ph type="body" sz="quarter" idx="17"/>
          </p:nvPr>
        </p:nvSpPr>
        <p:spPr/>
        <p:txBody>
          <a:bodyPr/>
          <a:lstStyle/>
          <a:p>
            <a:r>
              <a:rPr lang="en-US" dirty="0"/>
              <a:t>General Bond Items (cont.)</a:t>
            </a:r>
          </a:p>
        </p:txBody>
      </p:sp>
      <p:sp>
        <p:nvSpPr>
          <p:cNvPr id="20" name="Content Placeholder 19">
            <a:extLst>
              <a:ext uri="{FF2B5EF4-FFF2-40B4-BE49-F238E27FC236}">
                <a16:creationId xmlns:a16="http://schemas.microsoft.com/office/drawing/2014/main" id="{00C20D65-C4F5-6A4D-3213-48EF7585931B}"/>
              </a:ext>
            </a:extLst>
          </p:cNvPr>
          <p:cNvSpPr>
            <a:spLocks noGrp="1"/>
          </p:cNvSpPr>
          <p:nvPr>
            <p:ph sz="quarter" idx="25"/>
          </p:nvPr>
        </p:nvSpPr>
        <p:spPr>
          <a:xfrm>
            <a:off x="688258" y="831079"/>
            <a:ext cx="8426245" cy="5294418"/>
          </a:xfrm>
        </p:spPr>
        <p:txBody>
          <a:bodyPr>
            <a:normAutofit lnSpcReduction="10000"/>
          </a:bodyPr>
          <a:lstStyle/>
          <a:p>
            <a:pPr>
              <a:lnSpc>
                <a:spcPct val="100000"/>
              </a:lnSpc>
              <a:spcAft>
                <a:spcPts val="0"/>
              </a:spcAft>
              <a:buFont typeface="Courier New" panose="02070309020205020404" pitchFamily="49" charset="0"/>
              <a:buChar char="o"/>
            </a:pPr>
            <a:r>
              <a:rPr lang="en-US" sz="1800" b="1" dirty="0"/>
              <a:t>What will the interest rate be?</a:t>
            </a:r>
          </a:p>
          <a:p>
            <a:pPr lvl="1">
              <a:lnSpc>
                <a:spcPct val="100000"/>
              </a:lnSpc>
              <a:spcAft>
                <a:spcPts val="600"/>
              </a:spcAft>
              <a:buClr>
                <a:srgbClr val="00338D"/>
              </a:buClr>
            </a:pPr>
            <a:r>
              <a:rPr lang="en-US" sz="1800" dirty="0"/>
              <a:t>Interest rates are set once the bonds are sold and are based on  several factors, including 1) the City’s credit rating and 2) the bond market environment at the time of pricing</a:t>
            </a:r>
          </a:p>
          <a:p>
            <a:pPr marL="287337" lvl="1" indent="0">
              <a:lnSpc>
                <a:spcPct val="100000"/>
              </a:lnSpc>
              <a:spcAft>
                <a:spcPts val="600"/>
              </a:spcAft>
              <a:buClr>
                <a:srgbClr val="00338D"/>
              </a:buClr>
              <a:buNone/>
            </a:pPr>
            <a:endParaRPr lang="en-US" sz="1000" dirty="0"/>
          </a:p>
          <a:p>
            <a:pPr>
              <a:lnSpc>
                <a:spcPct val="100000"/>
              </a:lnSpc>
              <a:spcAft>
                <a:spcPts val="0"/>
              </a:spcAft>
              <a:buFont typeface="Courier New" panose="02070309020205020404" pitchFamily="49" charset="0"/>
              <a:buChar char="o"/>
            </a:pPr>
            <a:r>
              <a:rPr lang="en-US" sz="1800" b="1" dirty="0"/>
              <a:t>What is the City’s credit rating?</a:t>
            </a:r>
          </a:p>
          <a:p>
            <a:pPr lvl="1">
              <a:lnSpc>
                <a:spcPct val="100000"/>
              </a:lnSpc>
              <a:spcAft>
                <a:spcPts val="600"/>
              </a:spcAft>
              <a:buClr>
                <a:srgbClr val="00338D"/>
              </a:buClr>
            </a:pPr>
            <a:r>
              <a:rPr lang="en-US" sz="1800" dirty="0"/>
              <a:t>“AA-” by Standard &amp; Poor’s</a:t>
            </a:r>
          </a:p>
          <a:p>
            <a:pPr>
              <a:lnSpc>
                <a:spcPct val="100000"/>
              </a:lnSpc>
              <a:spcAft>
                <a:spcPts val="0"/>
              </a:spcAft>
              <a:buFont typeface="Courier New" panose="02070309020205020404" pitchFamily="49" charset="0"/>
              <a:buChar char="o"/>
            </a:pPr>
            <a:endParaRPr lang="en-US" sz="1000" b="1" dirty="0"/>
          </a:p>
          <a:p>
            <a:pPr>
              <a:lnSpc>
                <a:spcPct val="100000"/>
              </a:lnSpc>
              <a:spcAft>
                <a:spcPts val="0"/>
              </a:spcAft>
              <a:buFont typeface="Courier New" panose="02070309020205020404" pitchFamily="49" charset="0"/>
              <a:buChar char="o"/>
            </a:pPr>
            <a:r>
              <a:rPr lang="en-US" sz="1800" b="1" dirty="0"/>
              <a:t>What is the term/payback period of a bond?</a:t>
            </a:r>
          </a:p>
          <a:p>
            <a:pPr lvl="1">
              <a:lnSpc>
                <a:spcPct val="100000"/>
              </a:lnSpc>
              <a:spcAft>
                <a:spcPts val="600"/>
              </a:spcAft>
              <a:buClr>
                <a:srgbClr val="00338D"/>
              </a:buClr>
            </a:pPr>
            <a:r>
              <a:rPr lang="en-US" sz="1800" dirty="0"/>
              <a:t>Bonds may be repaid over a period of 40 years, although the City is planning to repay bonds over a 20 year period</a:t>
            </a:r>
          </a:p>
          <a:p>
            <a:pPr lvl="1">
              <a:lnSpc>
                <a:spcPct val="100000"/>
              </a:lnSpc>
              <a:spcAft>
                <a:spcPts val="600"/>
              </a:spcAft>
              <a:buClr>
                <a:srgbClr val="00338D"/>
              </a:buClr>
            </a:pPr>
            <a:endParaRPr lang="en-US" sz="1000" dirty="0"/>
          </a:p>
          <a:p>
            <a:pPr>
              <a:lnSpc>
                <a:spcPct val="100000"/>
              </a:lnSpc>
              <a:spcAft>
                <a:spcPts val="0"/>
              </a:spcAft>
              <a:buFont typeface="Courier New" panose="02070309020205020404" pitchFamily="49" charset="0"/>
              <a:buChar char="o"/>
            </a:pPr>
            <a:r>
              <a:rPr lang="en-US" sz="1800" b="1" dirty="0"/>
              <a:t>Once set, can interest rates on the new bonds ever change?</a:t>
            </a:r>
          </a:p>
          <a:p>
            <a:pPr lvl="1">
              <a:lnSpc>
                <a:spcPct val="100000"/>
              </a:lnSpc>
              <a:spcAft>
                <a:spcPts val="600"/>
              </a:spcAft>
              <a:buClr>
                <a:srgbClr val="00338D"/>
              </a:buClr>
            </a:pPr>
            <a:r>
              <a:rPr lang="en-US" sz="1800" dirty="0"/>
              <a:t>When the bonds are priced, a call date is included</a:t>
            </a:r>
          </a:p>
          <a:p>
            <a:pPr lvl="2">
              <a:lnSpc>
                <a:spcPct val="100000"/>
              </a:lnSpc>
              <a:spcAft>
                <a:spcPts val="600"/>
              </a:spcAft>
              <a:buClr>
                <a:srgbClr val="00338D"/>
              </a:buClr>
            </a:pPr>
            <a:r>
              <a:rPr lang="en-US" sz="1800" dirty="0"/>
              <a:t>Gives the City the ability to take the bonds away from the investors on the call date or anytime thereafter</a:t>
            </a:r>
          </a:p>
          <a:p>
            <a:pPr lvl="1">
              <a:lnSpc>
                <a:spcPct val="100000"/>
              </a:lnSpc>
              <a:spcAft>
                <a:spcPts val="600"/>
              </a:spcAft>
              <a:buClr>
                <a:srgbClr val="00338D"/>
              </a:buClr>
            </a:pPr>
            <a:r>
              <a:rPr lang="en-US" sz="1800" dirty="0"/>
              <a:t>City can refinance the bonds at lower interest rates, if the market environment is conducive (similar to refinancing a home mortgage)</a:t>
            </a:r>
          </a:p>
          <a:p>
            <a:pPr lvl="1">
              <a:lnSpc>
                <a:spcPct val="100000"/>
              </a:lnSpc>
              <a:spcAft>
                <a:spcPts val="600"/>
              </a:spcAft>
              <a:buClr>
                <a:srgbClr val="00338D"/>
              </a:buClr>
            </a:pPr>
            <a:r>
              <a:rPr lang="en-US" sz="1800" dirty="0"/>
              <a:t>City can also use funds on hand to pay off the bonds early, avoiding interest cost</a:t>
            </a:r>
          </a:p>
          <a:p>
            <a:pPr lvl="1">
              <a:lnSpc>
                <a:spcPct val="100000"/>
              </a:lnSpc>
              <a:spcAft>
                <a:spcPts val="600"/>
              </a:spcAft>
              <a:buClr>
                <a:srgbClr val="00338D"/>
              </a:buClr>
            </a:pPr>
            <a:endParaRPr lang="en-US" sz="1800" dirty="0"/>
          </a:p>
          <a:p>
            <a:pPr marL="287337" lvl="1" indent="0">
              <a:lnSpc>
                <a:spcPct val="100000"/>
              </a:lnSpc>
              <a:spcAft>
                <a:spcPts val="600"/>
              </a:spcAft>
              <a:buClr>
                <a:srgbClr val="00338D"/>
              </a:buClr>
              <a:buNone/>
            </a:pPr>
            <a:endParaRPr lang="en-US" sz="1000" dirty="0"/>
          </a:p>
        </p:txBody>
      </p:sp>
      <p:sp>
        <p:nvSpPr>
          <p:cNvPr id="3" name="TextBox 2">
            <a:extLst>
              <a:ext uri="{FF2B5EF4-FFF2-40B4-BE49-F238E27FC236}">
                <a16:creationId xmlns:a16="http://schemas.microsoft.com/office/drawing/2014/main" id="{4F7EAC74-6628-C05E-4922-DB3F5762E2F4}"/>
              </a:ext>
            </a:extLst>
          </p:cNvPr>
          <p:cNvSpPr txBox="1"/>
          <p:nvPr/>
        </p:nvSpPr>
        <p:spPr>
          <a:xfrm>
            <a:off x="7933678" y="4057095"/>
            <a:ext cx="2225364" cy="861134"/>
          </a:xfrm>
          <a:prstGeom prst="rect">
            <a:avLst/>
          </a:prstGeom>
        </p:spPr>
        <p:txBody>
          <a:bodyPr vert="horz" wrap="square" lIns="91440" tIns="45720" rIns="91440" bIns="45720" rtlCol="0" anchor="ctr">
            <a:noAutofit/>
          </a:bodyPr>
          <a:lstStyle/>
          <a:p>
            <a:pPr defTabSz="457200" eaLnBrk="1" fontAlgn="auto" hangingPunct="1">
              <a:spcAft>
                <a:spcPts val="0"/>
              </a:spcAft>
            </a:pPr>
            <a:endParaRPr lang="en-US" sz="2000" dirty="0">
              <a:solidFill>
                <a:srgbClr val="B01D14"/>
              </a:solidFill>
              <a:latin typeface="Minion Pro"/>
              <a:ea typeface="+mj-ea"/>
              <a:cs typeface="Minion Pro"/>
            </a:endParaRPr>
          </a:p>
        </p:txBody>
      </p:sp>
      <p:pic>
        <p:nvPicPr>
          <p:cNvPr id="4" name="Picture 3">
            <a:extLst>
              <a:ext uri="{FF2B5EF4-FFF2-40B4-BE49-F238E27FC236}">
                <a16:creationId xmlns:a16="http://schemas.microsoft.com/office/drawing/2014/main" id="{2FE5E7B0-A6AB-5675-BCC0-635744111DEB}"/>
              </a:ext>
            </a:extLst>
          </p:cNvPr>
          <p:cNvPicPr>
            <a:picLocks noChangeAspect="1"/>
          </p:cNvPicPr>
          <p:nvPr/>
        </p:nvPicPr>
        <p:blipFill>
          <a:blip r:embed="rId2"/>
          <a:stretch>
            <a:fillRect/>
          </a:stretch>
        </p:blipFill>
        <p:spPr>
          <a:xfrm>
            <a:off x="9308365" y="1041467"/>
            <a:ext cx="1922270" cy="4775066"/>
          </a:xfrm>
          <a:prstGeom prst="rect">
            <a:avLst/>
          </a:prstGeom>
          <a:ln>
            <a:solidFill>
              <a:schemeClr val="tx1"/>
            </a:solidFill>
          </a:ln>
        </p:spPr>
      </p:pic>
    </p:spTree>
    <p:extLst>
      <p:ext uri="{BB962C8B-B14F-4D97-AF65-F5344CB8AC3E}">
        <p14:creationId xmlns:p14="http://schemas.microsoft.com/office/powerpoint/2010/main" val="33271056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B343880-B3A7-4E52-B453-01656E34C27F}"/>
              </a:ext>
            </a:extLst>
          </p:cNvPr>
          <p:cNvSpPr>
            <a:spLocks noGrp="1"/>
          </p:cNvSpPr>
          <p:nvPr>
            <p:ph type="title"/>
          </p:nvPr>
        </p:nvSpPr>
        <p:spPr/>
        <p:txBody>
          <a:bodyPr/>
          <a:lstStyle/>
          <a:p>
            <a:r>
              <a:rPr lang="en-US" dirty="0"/>
              <a:t>Guidelines for City Bond Election</a:t>
            </a:r>
          </a:p>
        </p:txBody>
      </p:sp>
      <p:pic>
        <p:nvPicPr>
          <p:cNvPr id="3" name="Content Placeholder 2">
            <a:extLst>
              <a:ext uri="{FF2B5EF4-FFF2-40B4-BE49-F238E27FC236}">
                <a16:creationId xmlns:a16="http://schemas.microsoft.com/office/drawing/2014/main" id="{E73D55EC-BF6A-5194-0E93-2FE711096E8E}"/>
              </a:ext>
            </a:extLst>
          </p:cNvPr>
          <p:cNvPicPr>
            <a:picLocks noGrp="1" noChangeAspect="1"/>
          </p:cNvPicPr>
          <p:nvPr>
            <p:ph idx="1"/>
          </p:nvPr>
        </p:nvPicPr>
        <p:blipFill>
          <a:blip r:embed="rId2"/>
          <a:stretch>
            <a:fillRect/>
          </a:stretch>
        </p:blipFill>
        <p:spPr>
          <a:xfrm>
            <a:off x="9657675" y="5682147"/>
            <a:ext cx="2211237" cy="414295"/>
          </a:xfrm>
          <a:prstGeom prst="rect">
            <a:avLst/>
          </a:prstGeom>
        </p:spPr>
      </p:pic>
      <p:sp>
        <p:nvSpPr>
          <p:cNvPr id="4" name="Slide Number Placeholder 3">
            <a:extLst>
              <a:ext uri="{FF2B5EF4-FFF2-40B4-BE49-F238E27FC236}">
                <a16:creationId xmlns:a16="http://schemas.microsoft.com/office/drawing/2014/main" id="{777CE85C-729F-48F6-996F-EE9E02E0889E}"/>
              </a:ext>
            </a:extLst>
          </p:cNvPr>
          <p:cNvSpPr>
            <a:spLocks noGrp="1"/>
          </p:cNvSpPr>
          <p:nvPr>
            <p:ph type="sldNum" sz="quarter" idx="12"/>
          </p:nvPr>
        </p:nvSpPr>
        <p:spPr/>
        <p:txBody>
          <a:bodyPr/>
          <a:lstStyle/>
          <a:p>
            <a:pPr>
              <a:defRPr/>
            </a:pPr>
            <a:fld id="{A04C2838-5915-4242-A224-C6E8BF3A9DD6}" type="slidenum">
              <a:rPr lang="en-US" altLang="en-US" smtClean="0"/>
              <a:pPr>
                <a:defRPr/>
              </a:pPr>
              <a:t>3</a:t>
            </a:fld>
            <a:endParaRPr lang="en-US" altLang="en-US"/>
          </a:p>
        </p:txBody>
      </p:sp>
      <p:sp>
        <p:nvSpPr>
          <p:cNvPr id="5" name="Date Placeholder 4">
            <a:extLst>
              <a:ext uri="{FF2B5EF4-FFF2-40B4-BE49-F238E27FC236}">
                <a16:creationId xmlns:a16="http://schemas.microsoft.com/office/drawing/2014/main" id="{7030A8E1-25CF-4F88-B18B-E644802FDC3A}"/>
              </a:ext>
            </a:extLst>
          </p:cNvPr>
          <p:cNvSpPr>
            <a:spLocks noGrp="1"/>
          </p:cNvSpPr>
          <p:nvPr>
            <p:ph type="dt" sz="half" idx="10"/>
          </p:nvPr>
        </p:nvSpPr>
        <p:spPr/>
        <p:txBody>
          <a:bodyPr/>
          <a:lstStyle/>
          <a:p>
            <a:pPr>
              <a:defRPr/>
            </a:pPr>
            <a:fld id="{7BBD6024-FBFB-4674-B0FC-30B11B0CDD86}" type="datetime1">
              <a:rPr lang="en-US" smtClean="0"/>
              <a:t>10/6/2025</a:t>
            </a:fld>
            <a:endParaRPr lang="en-US"/>
          </a:p>
        </p:txBody>
      </p:sp>
      <p:sp>
        <p:nvSpPr>
          <p:cNvPr id="8" name="object 3">
            <a:extLst>
              <a:ext uri="{FF2B5EF4-FFF2-40B4-BE49-F238E27FC236}">
                <a16:creationId xmlns:a16="http://schemas.microsoft.com/office/drawing/2014/main" id="{8295E7FD-D52C-AB63-9B0C-B59471D1A760}"/>
              </a:ext>
            </a:extLst>
          </p:cNvPr>
          <p:cNvSpPr txBox="1"/>
          <p:nvPr/>
        </p:nvSpPr>
        <p:spPr>
          <a:xfrm>
            <a:off x="609282" y="1117889"/>
            <a:ext cx="10973435" cy="4142104"/>
          </a:xfrm>
          <a:prstGeom prst="rect">
            <a:avLst/>
          </a:prstGeom>
        </p:spPr>
        <p:txBody>
          <a:bodyPr vert="horz" wrap="square" lIns="0" tIns="13335" rIns="0" bIns="0" rtlCol="0">
            <a:spAutoFit/>
          </a:bodyPr>
          <a:lstStyle/>
          <a:p>
            <a:pPr marL="192405" indent="-179705">
              <a:lnSpc>
                <a:spcPct val="100000"/>
              </a:lnSpc>
              <a:spcBef>
                <a:spcPts val="105"/>
              </a:spcBef>
              <a:buClr>
                <a:srgbClr val="DD2728"/>
              </a:buClr>
              <a:buFont typeface="Wingdings 2"/>
              <a:buChar char=""/>
              <a:tabLst>
                <a:tab pos="192405" algn="l"/>
              </a:tabLst>
            </a:pPr>
            <a:r>
              <a:rPr sz="2000" dirty="0">
                <a:solidFill>
                  <a:srgbClr val="1F151E"/>
                </a:solidFill>
                <a:latin typeface="Arial"/>
                <a:cs typeface="Arial"/>
              </a:rPr>
              <a:t>The</a:t>
            </a:r>
            <a:r>
              <a:rPr sz="2000" spc="-35" dirty="0">
                <a:solidFill>
                  <a:srgbClr val="1F151E"/>
                </a:solidFill>
                <a:latin typeface="Arial"/>
                <a:cs typeface="Arial"/>
              </a:rPr>
              <a:t> </a:t>
            </a:r>
            <a:r>
              <a:rPr sz="2000" dirty="0">
                <a:solidFill>
                  <a:srgbClr val="1F151E"/>
                </a:solidFill>
                <a:latin typeface="Arial"/>
                <a:cs typeface="Arial"/>
              </a:rPr>
              <a:t>city</a:t>
            </a:r>
            <a:r>
              <a:rPr sz="2000" spc="-35" dirty="0">
                <a:solidFill>
                  <a:srgbClr val="1F151E"/>
                </a:solidFill>
                <a:latin typeface="Arial"/>
                <a:cs typeface="Arial"/>
              </a:rPr>
              <a:t> </a:t>
            </a:r>
            <a:r>
              <a:rPr sz="2000" dirty="0">
                <a:solidFill>
                  <a:srgbClr val="1F151E"/>
                </a:solidFill>
                <a:latin typeface="Arial"/>
                <a:cs typeface="Arial"/>
              </a:rPr>
              <a:t>council</a:t>
            </a:r>
            <a:r>
              <a:rPr sz="2000" spc="-35" dirty="0">
                <a:solidFill>
                  <a:srgbClr val="1F151E"/>
                </a:solidFill>
                <a:latin typeface="Arial"/>
                <a:cs typeface="Arial"/>
              </a:rPr>
              <a:t> </a:t>
            </a:r>
            <a:r>
              <a:rPr sz="2000" dirty="0">
                <a:solidFill>
                  <a:srgbClr val="1F151E"/>
                </a:solidFill>
                <a:latin typeface="Arial"/>
                <a:cs typeface="Arial"/>
              </a:rPr>
              <a:t>of</a:t>
            </a:r>
            <a:r>
              <a:rPr sz="2000" spc="-40" dirty="0">
                <a:solidFill>
                  <a:srgbClr val="1F151E"/>
                </a:solidFill>
                <a:latin typeface="Arial"/>
                <a:cs typeface="Arial"/>
              </a:rPr>
              <a:t> </a:t>
            </a:r>
            <a:r>
              <a:rPr sz="2000" dirty="0">
                <a:solidFill>
                  <a:srgbClr val="1F151E"/>
                </a:solidFill>
                <a:latin typeface="Arial"/>
                <a:cs typeface="Arial"/>
              </a:rPr>
              <a:t>the</a:t>
            </a:r>
            <a:r>
              <a:rPr sz="2000" spc="-40" dirty="0">
                <a:solidFill>
                  <a:srgbClr val="1F151E"/>
                </a:solidFill>
                <a:latin typeface="Arial"/>
                <a:cs typeface="Arial"/>
              </a:rPr>
              <a:t> </a:t>
            </a:r>
            <a:r>
              <a:rPr sz="2000" dirty="0">
                <a:solidFill>
                  <a:srgbClr val="1F151E"/>
                </a:solidFill>
                <a:latin typeface="Arial"/>
                <a:cs typeface="Arial"/>
              </a:rPr>
              <a:t>City</a:t>
            </a:r>
            <a:r>
              <a:rPr sz="2000" spc="-20" dirty="0">
                <a:solidFill>
                  <a:srgbClr val="1F151E"/>
                </a:solidFill>
                <a:latin typeface="Arial"/>
                <a:cs typeface="Arial"/>
              </a:rPr>
              <a:t> </a:t>
            </a:r>
            <a:r>
              <a:rPr sz="2000" dirty="0">
                <a:solidFill>
                  <a:srgbClr val="1F151E"/>
                </a:solidFill>
                <a:latin typeface="Arial"/>
                <a:cs typeface="Arial"/>
              </a:rPr>
              <a:t>of</a:t>
            </a:r>
            <a:r>
              <a:rPr sz="2000" spc="-35" dirty="0">
                <a:solidFill>
                  <a:srgbClr val="1F151E"/>
                </a:solidFill>
                <a:latin typeface="Arial"/>
                <a:cs typeface="Arial"/>
              </a:rPr>
              <a:t> </a:t>
            </a:r>
            <a:r>
              <a:rPr sz="2000" dirty="0">
                <a:solidFill>
                  <a:srgbClr val="1F151E"/>
                </a:solidFill>
                <a:latin typeface="Arial"/>
                <a:cs typeface="Arial"/>
              </a:rPr>
              <a:t>Glenn</a:t>
            </a:r>
            <a:r>
              <a:rPr sz="2000" spc="-30" dirty="0">
                <a:solidFill>
                  <a:srgbClr val="1F151E"/>
                </a:solidFill>
                <a:latin typeface="Arial"/>
                <a:cs typeface="Arial"/>
              </a:rPr>
              <a:t> </a:t>
            </a:r>
            <a:r>
              <a:rPr sz="2000" dirty="0">
                <a:solidFill>
                  <a:srgbClr val="1F151E"/>
                </a:solidFill>
                <a:latin typeface="Arial"/>
                <a:cs typeface="Arial"/>
              </a:rPr>
              <a:t>Heights,</a:t>
            </a:r>
            <a:r>
              <a:rPr sz="2000" spc="-90" dirty="0">
                <a:solidFill>
                  <a:srgbClr val="1F151E"/>
                </a:solidFill>
                <a:latin typeface="Arial"/>
                <a:cs typeface="Arial"/>
              </a:rPr>
              <a:t> </a:t>
            </a:r>
            <a:r>
              <a:rPr sz="2000" spc="-30" dirty="0">
                <a:solidFill>
                  <a:srgbClr val="1F151E"/>
                </a:solidFill>
                <a:latin typeface="Arial"/>
                <a:cs typeface="Arial"/>
              </a:rPr>
              <a:t>Texas</a:t>
            </a:r>
            <a:r>
              <a:rPr sz="2000" spc="-40" dirty="0">
                <a:solidFill>
                  <a:srgbClr val="1F151E"/>
                </a:solidFill>
                <a:latin typeface="Arial"/>
                <a:cs typeface="Arial"/>
              </a:rPr>
              <a:t> </a:t>
            </a:r>
            <a:r>
              <a:rPr sz="2000" dirty="0">
                <a:solidFill>
                  <a:srgbClr val="1F151E"/>
                </a:solidFill>
                <a:latin typeface="Arial"/>
                <a:cs typeface="Arial"/>
              </a:rPr>
              <a:t>(the</a:t>
            </a:r>
            <a:r>
              <a:rPr sz="2000" spc="-35" dirty="0">
                <a:solidFill>
                  <a:srgbClr val="1F151E"/>
                </a:solidFill>
                <a:latin typeface="Arial"/>
                <a:cs typeface="Arial"/>
              </a:rPr>
              <a:t> </a:t>
            </a:r>
            <a:r>
              <a:rPr sz="2000" dirty="0">
                <a:solidFill>
                  <a:srgbClr val="1F151E"/>
                </a:solidFill>
                <a:latin typeface="Arial"/>
                <a:cs typeface="Arial"/>
              </a:rPr>
              <a:t>“City”)</a:t>
            </a:r>
            <a:r>
              <a:rPr sz="2000" spc="-40" dirty="0">
                <a:solidFill>
                  <a:srgbClr val="1F151E"/>
                </a:solidFill>
                <a:latin typeface="Arial"/>
                <a:cs typeface="Arial"/>
              </a:rPr>
              <a:t> </a:t>
            </a:r>
            <a:r>
              <a:rPr lang="en-US" sz="2000" dirty="0">
                <a:solidFill>
                  <a:srgbClr val="1F151E"/>
                </a:solidFill>
                <a:latin typeface="Arial"/>
                <a:cs typeface="Arial"/>
              </a:rPr>
              <a:t>called </a:t>
            </a:r>
            <a:r>
              <a:rPr sz="2000" dirty="0">
                <a:solidFill>
                  <a:srgbClr val="1F151E"/>
                </a:solidFill>
                <a:latin typeface="Arial"/>
                <a:cs typeface="Arial"/>
              </a:rPr>
              <a:t>a</a:t>
            </a:r>
            <a:r>
              <a:rPr sz="2000" spc="-30" dirty="0">
                <a:solidFill>
                  <a:srgbClr val="1F151E"/>
                </a:solidFill>
                <a:latin typeface="Arial"/>
                <a:cs typeface="Arial"/>
              </a:rPr>
              <a:t> </a:t>
            </a:r>
            <a:r>
              <a:rPr sz="2000" spc="-20" dirty="0">
                <a:solidFill>
                  <a:srgbClr val="1F151E"/>
                </a:solidFill>
                <a:latin typeface="Arial"/>
                <a:cs typeface="Arial"/>
              </a:rPr>
              <a:t>bond</a:t>
            </a:r>
            <a:endParaRPr sz="2000" dirty="0">
              <a:latin typeface="Arial"/>
              <a:cs typeface="Arial"/>
            </a:endParaRPr>
          </a:p>
          <a:p>
            <a:pPr marL="192405">
              <a:lnSpc>
                <a:spcPct val="100000"/>
              </a:lnSpc>
            </a:pPr>
            <a:r>
              <a:rPr sz="2000" dirty="0">
                <a:solidFill>
                  <a:srgbClr val="1F151E"/>
                </a:solidFill>
                <a:latin typeface="Arial"/>
                <a:cs typeface="Arial"/>
              </a:rPr>
              <a:t>election</a:t>
            </a:r>
            <a:r>
              <a:rPr sz="2000" spc="-35" dirty="0">
                <a:solidFill>
                  <a:srgbClr val="1F151E"/>
                </a:solidFill>
                <a:latin typeface="Arial"/>
                <a:cs typeface="Arial"/>
              </a:rPr>
              <a:t> </a:t>
            </a:r>
            <a:r>
              <a:rPr lang="en-US" sz="2000" spc="-35" dirty="0">
                <a:solidFill>
                  <a:srgbClr val="1F151E"/>
                </a:solidFill>
                <a:latin typeface="Arial"/>
                <a:cs typeface="Arial"/>
              </a:rPr>
              <a:t>(August 12) </a:t>
            </a:r>
            <a:r>
              <a:rPr sz="2000" dirty="0">
                <a:solidFill>
                  <a:srgbClr val="1F151E"/>
                </a:solidFill>
                <a:latin typeface="Arial"/>
                <a:cs typeface="Arial"/>
              </a:rPr>
              <a:t>at</a:t>
            </a:r>
            <a:r>
              <a:rPr sz="2000" spc="-35" dirty="0">
                <a:solidFill>
                  <a:srgbClr val="1F151E"/>
                </a:solidFill>
                <a:latin typeface="Arial"/>
                <a:cs typeface="Arial"/>
              </a:rPr>
              <a:t> </a:t>
            </a:r>
            <a:r>
              <a:rPr sz="2000" dirty="0">
                <a:solidFill>
                  <a:srgbClr val="1F151E"/>
                </a:solidFill>
                <a:latin typeface="Arial"/>
                <a:cs typeface="Arial"/>
              </a:rPr>
              <a:t>which</a:t>
            </a:r>
            <a:r>
              <a:rPr sz="2000" spc="-30" dirty="0">
                <a:solidFill>
                  <a:srgbClr val="1F151E"/>
                </a:solidFill>
                <a:latin typeface="Arial"/>
                <a:cs typeface="Arial"/>
              </a:rPr>
              <a:t> </a:t>
            </a:r>
            <a:r>
              <a:rPr sz="2000" dirty="0">
                <a:solidFill>
                  <a:srgbClr val="1F151E"/>
                </a:solidFill>
                <a:latin typeface="Arial"/>
                <a:cs typeface="Arial"/>
              </a:rPr>
              <a:t>one</a:t>
            </a:r>
            <a:r>
              <a:rPr sz="2000" spc="-30" dirty="0">
                <a:solidFill>
                  <a:srgbClr val="1F151E"/>
                </a:solidFill>
                <a:latin typeface="Arial"/>
                <a:cs typeface="Arial"/>
              </a:rPr>
              <a:t> </a:t>
            </a:r>
            <a:r>
              <a:rPr sz="2000" dirty="0">
                <a:solidFill>
                  <a:srgbClr val="1F151E"/>
                </a:solidFill>
                <a:latin typeface="Arial"/>
                <a:cs typeface="Arial"/>
              </a:rPr>
              <a:t>or</a:t>
            </a:r>
            <a:r>
              <a:rPr sz="2000" spc="-25" dirty="0">
                <a:solidFill>
                  <a:srgbClr val="1F151E"/>
                </a:solidFill>
                <a:latin typeface="Arial"/>
                <a:cs typeface="Arial"/>
              </a:rPr>
              <a:t> </a:t>
            </a:r>
            <a:r>
              <a:rPr sz="2000" dirty="0">
                <a:solidFill>
                  <a:srgbClr val="1F151E"/>
                </a:solidFill>
                <a:latin typeface="Arial"/>
                <a:cs typeface="Arial"/>
              </a:rPr>
              <a:t>more</a:t>
            </a:r>
            <a:r>
              <a:rPr sz="2000" spc="-40" dirty="0">
                <a:solidFill>
                  <a:srgbClr val="1F151E"/>
                </a:solidFill>
                <a:latin typeface="Arial"/>
                <a:cs typeface="Arial"/>
              </a:rPr>
              <a:t> </a:t>
            </a:r>
            <a:r>
              <a:rPr sz="2000" dirty="0">
                <a:solidFill>
                  <a:srgbClr val="1F151E"/>
                </a:solidFill>
                <a:latin typeface="Arial"/>
                <a:cs typeface="Arial"/>
              </a:rPr>
              <a:t>propositions</a:t>
            </a:r>
            <a:r>
              <a:rPr sz="2000" spc="-55" dirty="0">
                <a:solidFill>
                  <a:srgbClr val="1F151E"/>
                </a:solidFill>
                <a:latin typeface="Arial"/>
                <a:cs typeface="Arial"/>
              </a:rPr>
              <a:t> </a:t>
            </a:r>
            <a:r>
              <a:rPr sz="2000" dirty="0">
                <a:solidFill>
                  <a:srgbClr val="1F151E"/>
                </a:solidFill>
                <a:latin typeface="Arial"/>
                <a:cs typeface="Arial"/>
              </a:rPr>
              <a:t>will</a:t>
            </a:r>
            <a:r>
              <a:rPr sz="2000" spc="-10" dirty="0">
                <a:solidFill>
                  <a:srgbClr val="1F151E"/>
                </a:solidFill>
                <a:latin typeface="Arial"/>
                <a:cs typeface="Arial"/>
              </a:rPr>
              <a:t> </a:t>
            </a:r>
            <a:r>
              <a:rPr sz="2000" dirty="0">
                <a:solidFill>
                  <a:srgbClr val="1F151E"/>
                </a:solidFill>
                <a:latin typeface="Arial"/>
                <a:cs typeface="Arial"/>
              </a:rPr>
              <a:t>be</a:t>
            </a:r>
            <a:r>
              <a:rPr sz="2000" spc="-25" dirty="0">
                <a:solidFill>
                  <a:srgbClr val="1F151E"/>
                </a:solidFill>
                <a:latin typeface="Arial"/>
                <a:cs typeface="Arial"/>
              </a:rPr>
              <a:t> </a:t>
            </a:r>
            <a:r>
              <a:rPr sz="2000" dirty="0">
                <a:solidFill>
                  <a:srgbClr val="1F151E"/>
                </a:solidFill>
                <a:latin typeface="Arial"/>
                <a:cs typeface="Arial"/>
              </a:rPr>
              <a:t>submitted</a:t>
            </a:r>
            <a:r>
              <a:rPr sz="2000" spc="-45" dirty="0">
                <a:solidFill>
                  <a:srgbClr val="1F151E"/>
                </a:solidFill>
                <a:latin typeface="Arial"/>
                <a:cs typeface="Arial"/>
              </a:rPr>
              <a:t> </a:t>
            </a:r>
            <a:r>
              <a:rPr sz="2000" dirty="0">
                <a:solidFill>
                  <a:srgbClr val="1F151E"/>
                </a:solidFill>
                <a:latin typeface="Arial"/>
                <a:cs typeface="Arial"/>
              </a:rPr>
              <a:t>to</a:t>
            </a:r>
            <a:r>
              <a:rPr sz="2000" spc="-35" dirty="0">
                <a:solidFill>
                  <a:srgbClr val="1F151E"/>
                </a:solidFill>
                <a:latin typeface="Arial"/>
                <a:cs typeface="Arial"/>
              </a:rPr>
              <a:t> </a:t>
            </a:r>
            <a:r>
              <a:rPr sz="2000" dirty="0">
                <a:solidFill>
                  <a:srgbClr val="1F151E"/>
                </a:solidFill>
                <a:latin typeface="Arial"/>
                <a:cs typeface="Arial"/>
              </a:rPr>
              <a:t>the</a:t>
            </a:r>
            <a:r>
              <a:rPr sz="2000" spc="-35" dirty="0">
                <a:solidFill>
                  <a:srgbClr val="1F151E"/>
                </a:solidFill>
                <a:latin typeface="Arial"/>
                <a:cs typeface="Arial"/>
              </a:rPr>
              <a:t> </a:t>
            </a:r>
            <a:r>
              <a:rPr sz="2000" spc="-10" dirty="0">
                <a:solidFill>
                  <a:srgbClr val="1F151E"/>
                </a:solidFill>
                <a:latin typeface="Arial"/>
                <a:cs typeface="Arial"/>
              </a:rPr>
              <a:t>voters.</a:t>
            </a:r>
            <a:endParaRPr sz="2000" dirty="0">
              <a:latin typeface="Arial"/>
              <a:cs typeface="Arial"/>
            </a:endParaRPr>
          </a:p>
          <a:p>
            <a:pPr marL="649605" marR="133350" lvl="1" indent="-180340">
              <a:spcBef>
                <a:spcPts val="1200"/>
              </a:spcBef>
              <a:buClr>
                <a:srgbClr val="DD2728"/>
              </a:buClr>
              <a:buFont typeface="Wingdings 2"/>
              <a:buChar char=""/>
              <a:tabLst>
                <a:tab pos="192405" algn="l"/>
              </a:tabLst>
            </a:pPr>
            <a:r>
              <a:rPr lang="en-US" sz="2000" dirty="0">
                <a:solidFill>
                  <a:srgbClr val="1F151E"/>
                </a:solidFill>
                <a:latin typeface="Arial"/>
                <a:cs typeface="Arial"/>
              </a:rPr>
              <a:t>Election</a:t>
            </a:r>
            <a:r>
              <a:rPr lang="en-US" sz="2000" spc="-15" dirty="0">
                <a:solidFill>
                  <a:srgbClr val="1F151E"/>
                </a:solidFill>
                <a:latin typeface="Arial"/>
                <a:cs typeface="Arial"/>
              </a:rPr>
              <a:t> </a:t>
            </a:r>
            <a:r>
              <a:rPr lang="en-US" sz="2000" dirty="0">
                <a:solidFill>
                  <a:srgbClr val="1F151E"/>
                </a:solidFill>
                <a:latin typeface="Arial"/>
                <a:cs typeface="Arial"/>
              </a:rPr>
              <a:t>laws</a:t>
            </a:r>
            <a:r>
              <a:rPr lang="en-US" sz="2000" spc="-25" dirty="0">
                <a:solidFill>
                  <a:srgbClr val="1F151E"/>
                </a:solidFill>
                <a:latin typeface="Arial"/>
                <a:cs typeface="Arial"/>
              </a:rPr>
              <a:t> </a:t>
            </a:r>
            <a:r>
              <a:rPr lang="en-US" sz="2000" dirty="0">
                <a:solidFill>
                  <a:srgbClr val="1F151E"/>
                </a:solidFill>
                <a:latin typeface="Arial"/>
                <a:cs typeface="Arial"/>
              </a:rPr>
              <a:t>are</a:t>
            </a:r>
            <a:r>
              <a:rPr lang="en-US" sz="2000" spc="-45" dirty="0">
                <a:solidFill>
                  <a:srgbClr val="1F151E"/>
                </a:solidFill>
                <a:latin typeface="Arial"/>
                <a:cs typeface="Arial"/>
              </a:rPr>
              <a:t> </a:t>
            </a:r>
            <a:r>
              <a:rPr lang="en-US" sz="2000" dirty="0">
                <a:solidFill>
                  <a:srgbClr val="1F151E"/>
                </a:solidFill>
                <a:latin typeface="Arial"/>
                <a:cs typeface="Arial"/>
              </a:rPr>
              <a:t>nuanced</a:t>
            </a:r>
            <a:r>
              <a:rPr lang="en-US" sz="2000" spc="-40" dirty="0">
                <a:solidFill>
                  <a:srgbClr val="1F151E"/>
                </a:solidFill>
                <a:latin typeface="Arial"/>
                <a:cs typeface="Arial"/>
              </a:rPr>
              <a:t> </a:t>
            </a:r>
            <a:r>
              <a:rPr lang="en-US" sz="2000" dirty="0">
                <a:solidFill>
                  <a:srgbClr val="1F151E"/>
                </a:solidFill>
                <a:latin typeface="Arial"/>
                <a:cs typeface="Arial"/>
              </a:rPr>
              <a:t>and</a:t>
            </a:r>
            <a:r>
              <a:rPr lang="en-US" sz="2000" spc="-30" dirty="0">
                <a:solidFill>
                  <a:srgbClr val="1F151E"/>
                </a:solidFill>
                <a:latin typeface="Arial"/>
                <a:cs typeface="Arial"/>
              </a:rPr>
              <a:t> </a:t>
            </a:r>
            <a:r>
              <a:rPr lang="en-US" sz="2000" dirty="0">
                <a:solidFill>
                  <a:srgbClr val="1F151E"/>
                </a:solidFill>
                <a:latin typeface="Arial"/>
                <a:cs typeface="Arial"/>
              </a:rPr>
              <a:t>seem</a:t>
            </a:r>
            <a:r>
              <a:rPr lang="en-US" sz="2000" spc="-40" dirty="0">
                <a:solidFill>
                  <a:srgbClr val="1F151E"/>
                </a:solidFill>
                <a:latin typeface="Arial"/>
                <a:cs typeface="Arial"/>
              </a:rPr>
              <a:t> </a:t>
            </a:r>
            <a:r>
              <a:rPr lang="en-US" sz="2000" dirty="0">
                <a:solidFill>
                  <a:srgbClr val="1F151E"/>
                </a:solidFill>
                <a:latin typeface="Arial"/>
                <a:cs typeface="Arial"/>
              </a:rPr>
              <a:t>to</a:t>
            </a:r>
            <a:r>
              <a:rPr lang="en-US" sz="2000" spc="-30" dirty="0">
                <a:solidFill>
                  <a:srgbClr val="1F151E"/>
                </a:solidFill>
                <a:latin typeface="Arial"/>
                <a:cs typeface="Arial"/>
              </a:rPr>
              <a:t> </a:t>
            </a:r>
            <a:r>
              <a:rPr lang="en-US" sz="2000" dirty="0">
                <a:solidFill>
                  <a:srgbClr val="1F151E"/>
                </a:solidFill>
                <a:latin typeface="Arial"/>
                <a:cs typeface="Arial"/>
              </a:rPr>
              <a:t>change</a:t>
            </a:r>
            <a:r>
              <a:rPr lang="en-US" sz="2000" spc="-40" dirty="0">
                <a:solidFill>
                  <a:srgbClr val="1F151E"/>
                </a:solidFill>
                <a:latin typeface="Arial"/>
                <a:cs typeface="Arial"/>
              </a:rPr>
              <a:t> </a:t>
            </a:r>
            <a:r>
              <a:rPr lang="en-US" sz="2000" dirty="0">
                <a:solidFill>
                  <a:srgbClr val="1F151E"/>
                </a:solidFill>
                <a:latin typeface="Arial"/>
                <a:cs typeface="Arial"/>
              </a:rPr>
              <a:t>with</a:t>
            </a:r>
            <a:r>
              <a:rPr lang="en-US" sz="2000" spc="-10" dirty="0">
                <a:solidFill>
                  <a:srgbClr val="1F151E"/>
                </a:solidFill>
                <a:latin typeface="Arial"/>
                <a:cs typeface="Arial"/>
              </a:rPr>
              <a:t> </a:t>
            </a:r>
            <a:r>
              <a:rPr lang="en-US" sz="2000" dirty="0">
                <a:solidFill>
                  <a:srgbClr val="1F151E"/>
                </a:solidFill>
                <a:latin typeface="Arial"/>
                <a:cs typeface="Arial"/>
              </a:rPr>
              <a:t>every</a:t>
            </a:r>
            <a:r>
              <a:rPr lang="en-US" sz="2000" spc="-40" dirty="0">
                <a:solidFill>
                  <a:srgbClr val="1F151E"/>
                </a:solidFill>
                <a:latin typeface="Arial"/>
                <a:cs typeface="Arial"/>
              </a:rPr>
              <a:t> </a:t>
            </a:r>
            <a:r>
              <a:rPr lang="en-US" sz="2000" dirty="0">
                <a:solidFill>
                  <a:srgbClr val="1F151E"/>
                </a:solidFill>
                <a:latin typeface="Arial"/>
                <a:cs typeface="Arial"/>
              </a:rPr>
              <a:t>legislative</a:t>
            </a:r>
            <a:r>
              <a:rPr lang="en-US" sz="2000" spc="-10" dirty="0">
                <a:solidFill>
                  <a:srgbClr val="1F151E"/>
                </a:solidFill>
                <a:latin typeface="Arial"/>
                <a:cs typeface="Arial"/>
              </a:rPr>
              <a:t> </a:t>
            </a:r>
            <a:r>
              <a:rPr lang="en-US" sz="2000" dirty="0">
                <a:solidFill>
                  <a:srgbClr val="1F151E"/>
                </a:solidFill>
                <a:latin typeface="Arial"/>
                <a:cs typeface="Arial"/>
              </a:rPr>
              <a:t>cycle.</a:t>
            </a:r>
            <a:r>
              <a:rPr lang="en-US" sz="2000" spc="400" dirty="0">
                <a:solidFill>
                  <a:srgbClr val="1F151E"/>
                </a:solidFill>
                <a:latin typeface="Arial"/>
                <a:cs typeface="Arial"/>
              </a:rPr>
              <a:t> </a:t>
            </a:r>
            <a:r>
              <a:rPr lang="en-US" sz="2000" dirty="0">
                <a:solidFill>
                  <a:srgbClr val="1F151E"/>
                </a:solidFill>
                <a:latin typeface="Arial"/>
                <a:cs typeface="Arial"/>
              </a:rPr>
              <a:t>As</a:t>
            </a:r>
            <a:r>
              <a:rPr lang="en-US" sz="2000" spc="-30" dirty="0">
                <a:solidFill>
                  <a:srgbClr val="1F151E"/>
                </a:solidFill>
                <a:latin typeface="Arial"/>
                <a:cs typeface="Arial"/>
              </a:rPr>
              <a:t> </a:t>
            </a:r>
            <a:r>
              <a:rPr lang="en-US" sz="2000" dirty="0">
                <a:solidFill>
                  <a:srgbClr val="1F151E"/>
                </a:solidFill>
                <a:latin typeface="Arial"/>
                <a:cs typeface="Arial"/>
              </a:rPr>
              <a:t>part</a:t>
            </a:r>
            <a:r>
              <a:rPr lang="en-US" sz="2000" spc="-45" dirty="0">
                <a:solidFill>
                  <a:srgbClr val="1F151E"/>
                </a:solidFill>
                <a:latin typeface="Arial"/>
                <a:cs typeface="Arial"/>
              </a:rPr>
              <a:t> </a:t>
            </a:r>
            <a:r>
              <a:rPr lang="en-US" sz="2000" dirty="0">
                <a:solidFill>
                  <a:srgbClr val="1F151E"/>
                </a:solidFill>
                <a:latin typeface="Arial"/>
                <a:cs typeface="Arial"/>
              </a:rPr>
              <a:t>of</a:t>
            </a:r>
            <a:r>
              <a:rPr lang="en-US" sz="2000" spc="-25" dirty="0">
                <a:solidFill>
                  <a:srgbClr val="1F151E"/>
                </a:solidFill>
                <a:latin typeface="Arial"/>
                <a:cs typeface="Arial"/>
              </a:rPr>
              <a:t> </a:t>
            </a:r>
            <a:r>
              <a:rPr lang="en-US" sz="2000" spc="-20" dirty="0">
                <a:solidFill>
                  <a:srgbClr val="1F151E"/>
                </a:solidFill>
                <a:latin typeface="Arial"/>
                <a:cs typeface="Arial"/>
              </a:rPr>
              <a:t>most </a:t>
            </a:r>
            <a:r>
              <a:rPr lang="en-US" sz="2000" dirty="0">
                <a:solidFill>
                  <a:srgbClr val="1F151E"/>
                </a:solidFill>
                <a:latin typeface="Arial"/>
                <a:cs typeface="Arial"/>
              </a:rPr>
              <a:t>legislative</a:t>
            </a:r>
            <a:r>
              <a:rPr lang="en-US" sz="2000" spc="-25" dirty="0">
                <a:solidFill>
                  <a:srgbClr val="1F151E"/>
                </a:solidFill>
                <a:latin typeface="Arial"/>
                <a:cs typeface="Arial"/>
              </a:rPr>
              <a:t> </a:t>
            </a:r>
            <a:r>
              <a:rPr lang="en-US" sz="2000" dirty="0">
                <a:solidFill>
                  <a:srgbClr val="1F151E"/>
                </a:solidFill>
                <a:latin typeface="Arial"/>
                <a:cs typeface="Arial"/>
              </a:rPr>
              <a:t>sessions,</a:t>
            </a:r>
            <a:r>
              <a:rPr lang="en-US" sz="2000" spc="-70" dirty="0">
                <a:solidFill>
                  <a:srgbClr val="1F151E"/>
                </a:solidFill>
                <a:latin typeface="Arial"/>
                <a:cs typeface="Arial"/>
              </a:rPr>
              <a:t> </a:t>
            </a:r>
            <a:r>
              <a:rPr lang="en-US" sz="2000" dirty="0">
                <a:solidFill>
                  <a:srgbClr val="1F151E"/>
                </a:solidFill>
                <a:latin typeface="Arial"/>
                <a:cs typeface="Arial"/>
              </a:rPr>
              <a:t>new</a:t>
            </a:r>
            <a:r>
              <a:rPr lang="en-US" sz="2000" spc="-40" dirty="0">
                <a:solidFill>
                  <a:srgbClr val="1F151E"/>
                </a:solidFill>
                <a:latin typeface="Arial"/>
                <a:cs typeface="Arial"/>
              </a:rPr>
              <a:t> </a:t>
            </a:r>
            <a:r>
              <a:rPr lang="en-US" sz="2000" dirty="0">
                <a:solidFill>
                  <a:srgbClr val="1F151E"/>
                </a:solidFill>
                <a:latin typeface="Arial"/>
                <a:cs typeface="Arial"/>
              </a:rPr>
              <a:t>legislation</a:t>
            </a:r>
            <a:r>
              <a:rPr lang="en-US" sz="2000" spc="-40" dirty="0">
                <a:solidFill>
                  <a:srgbClr val="1F151E"/>
                </a:solidFill>
                <a:latin typeface="Arial"/>
                <a:cs typeface="Arial"/>
              </a:rPr>
              <a:t> </a:t>
            </a:r>
            <a:r>
              <a:rPr lang="en-US" sz="2000" dirty="0">
                <a:solidFill>
                  <a:srgbClr val="1F151E"/>
                </a:solidFill>
                <a:latin typeface="Arial"/>
                <a:cs typeface="Arial"/>
              </a:rPr>
              <a:t>is</a:t>
            </a:r>
            <a:r>
              <a:rPr lang="en-US" sz="2000" spc="-25" dirty="0">
                <a:solidFill>
                  <a:srgbClr val="1F151E"/>
                </a:solidFill>
                <a:latin typeface="Arial"/>
                <a:cs typeface="Arial"/>
              </a:rPr>
              <a:t> </a:t>
            </a:r>
            <a:r>
              <a:rPr lang="en-US" sz="2000" dirty="0">
                <a:solidFill>
                  <a:srgbClr val="1F151E"/>
                </a:solidFill>
                <a:latin typeface="Arial"/>
                <a:cs typeface="Arial"/>
              </a:rPr>
              <a:t>proposed</a:t>
            </a:r>
            <a:r>
              <a:rPr lang="en-US" sz="2000" spc="-65" dirty="0">
                <a:solidFill>
                  <a:srgbClr val="1F151E"/>
                </a:solidFill>
                <a:latin typeface="Arial"/>
                <a:cs typeface="Arial"/>
              </a:rPr>
              <a:t> </a:t>
            </a:r>
            <a:r>
              <a:rPr lang="en-US" sz="2000" dirty="0">
                <a:solidFill>
                  <a:srgbClr val="1F151E"/>
                </a:solidFill>
                <a:latin typeface="Arial"/>
                <a:cs typeface="Arial"/>
              </a:rPr>
              <a:t>that</a:t>
            </a:r>
            <a:r>
              <a:rPr lang="en-US" sz="2000" spc="-45" dirty="0">
                <a:solidFill>
                  <a:srgbClr val="1F151E"/>
                </a:solidFill>
                <a:latin typeface="Arial"/>
                <a:cs typeface="Arial"/>
              </a:rPr>
              <a:t> </a:t>
            </a:r>
            <a:r>
              <a:rPr lang="en-US" sz="2000" dirty="0">
                <a:solidFill>
                  <a:srgbClr val="1F151E"/>
                </a:solidFill>
                <a:latin typeface="Arial"/>
                <a:cs typeface="Arial"/>
              </a:rPr>
              <a:t>impacts</a:t>
            </a:r>
            <a:r>
              <a:rPr lang="en-US" sz="2000" spc="-65" dirty="0">
                <a:solidFill>
                  <a:srgbClr val="1F151E"/>
                </a:solidFill>
                <a:latin typeface="Arial"/>
                <a:cs typeface="Arial"/>
              </a:rPr>
              <a:t> </a:t>
            </a:r>
            <a:r>
              <a:rPr lang="en-US" sz="2000" dirty="0">
                <a:solidFill>
                  <a:srgbClr val="1F151E"/>
                </a:solidFill>
                <a:latin typeface="Arial"/>
                <a:cs typeface="Arial"/>
              </a:rPr>
              <a:t>the</a:t>
            </a:r>
            <a:r>
              <a:rPr lang="en-US" sz="2000" spc="-30" dirty="0">
                <a:solidFill>
                  <a:srgbClr val="1F151E"/>
                </a:solidFill>
                <a:latin typeface="Arial"/>
                <a:cs typeface="Arial"/>
              </a:rPr>
              <a:t> </a:t>
            </a:r>
            <a:r>
              <a:rPr lang="en-US" sz="2000" dirty="0">
                <a:solidFill>
                  <a:srgbClr val="1F151E"/>
                </a:solidFill>
                <a:latin typeface="Arial"/>
                <a:cs typeface="Arial"/>
              </a:rPr>
              <a:t>ability</a:t>
            </a:r>
            <a:r>
              <a:rPr lang="en-US" sz="2000" spc="-30" dirty="0">
                <a:solidFill>
                  <a:srgbClr val="1F151E"/>
                </a:solidFill>
                <a:latin typeface="Arial"/>
                <a:cs typeface="Arial"/>
              </a:rPr>
              <a:t> </a:t>
            </a:r>
            <a:r>
              <a:rPr lang="en-US" sz="2000" dirty="0">
                <a:solidFill>
                  <a:srgbClr val="1F151E"/>
                </a:solidFill>
                <a:latin typeface="Arial"/>
                <a:cs typeface="Arial"/>
              </a:rPr>
              <a:t>of</a:t>
            </a:r>
            <a:r>
              <a:rPr lang="en-US" sz="2000" spc="-35" dirty="0">
                <a:solidFill>
                  <a:srgbClr val="1F151E"/>
                </a:solidFill>
                <a:latin typeface="Arial"/>
                <a:cs typeface="Arial"/>
              </a:rPr>
              <a:t> </a:t>
            </a:r>
            <a:r>
              <a:rPr lang="en-US" sz="2000" dirty="0">
                <a:solidFill>
                  <a:srgbClr val="1F151E"/>
                </a:solidFill>
                <a:latin typeface="Arial"/>
                <a:cs typeface="Arial"/>
              </a:rPr>
              <a:t>local</a:t>
            </a:r>
            <a:r>
              <a:rPr lang="en-US" sz="2000" spc="-40" dirty="0">
                <a:solidFill>
                  <a:srgbClr val="1F151E"/>
                </a:solidFill>
                <a:latin typeface="Arial"/>
                <a:cs typeface="Arial"/>
              </a:rPr>
              <a:t> </a:t>
            </a:r>
            <a:r>
              <a:rPr lang="en-US" sz="2000" dirty="0">
                <a:solidFill>
                  <a:srgbClr val="1F151E"/>
                </a:solidFill>
                <a:latin typeface="Arial"/>
                <a:cs typeface="Arial"/>
              </a:rPr>
              <a:t>governments</a:t>
            </a:r>
            <a:r>
              <a:rPr lang="en-US" sz="2000" spc="-60" dirty="0">
                <a:solidFill>
                  <a:srgbClr val="1F151E"/>
                </a:solidFill>
                <a:latin typeface="Arial"/>
                <a:cs typeface="Arial"/>
              </a:rPr>
              <a:t> </a:t>
            </a:r>
            <a:r>
              <a:rPr lang="en-US" sz="2000" spc="-25" dirty="0">
                <a:solidFill>
                  <a:srgbClr val="1F151E"/>
                </a:solidFill>
                <a:latin typeface="Arial"/>
                <a:cs typeface="Arial"/>
              </a:rPr>
              <a:t>to </a:t>
            </a:r>
            <a:r>
              <a:rPr lang="en-US" sz="2000" dirty="0">
                <a:solidFill>
                  <a:srgbClr val="1F151E"/>
                </a:solidFill>
                <a:latin typeface="Arial"/>
                <a:cs typeface="Arial"/>
              </a:rPr>
              <a:t>conduct</a:t>
            </a:r>
            <a:r>
              <a:rPr lang="en-US" sz="2000" spc="-45" dirty="0">
                <a:solidFill>
                  <a:srgbClr val="1F151E"/>
                </a:solidFill>
                <a:latin typeface="Arial"/>
                <a:cs typeface="Arial"/>
              </a:rPr>
              <a:t> </a:t>
            </a:r>
            <a:r>
              <a:rPr lang="en-US" sz="2000" dirty="0">
                <a:solidFill>
                  <a:srgbClr val="1F151E"/>
                </a:solidFill>
                <a:latin typeface="Arial"/>
                <a:cs typeface="Arial"/>
              </a:rPr>
              <a:t>a bond</a:t>
            </a:r>
            <a:r>
              <a:rPr lang="en-US" sz="2000" spc="-25" dirty="0">
                <a:solidFill>
                  <a:srgbClr val="1F151E"/>
                </a:solidFill>
                <a:latin typeface="Arial"/>
                <a:cs typeface="Arial"/>
              </a:rPr>
              <a:t> </a:t>
            </a:r>
            <a:r>
              <a:rPr lang="en-US" sz="2000" spc="-10" dirty="0">
                <a:solidFill>
                  <a:srgbClr val="1F151E"/>
                </a:solidFill>
                <a:latin typeface="Arial"/>
                <a:cs typeface="Arial"/>
              </a:rPr>
              <a:t>election.</a:t>
            </a:r>
            <a:endParaRPr lang="en-US" sz="2000" dirty="0">
              <a:latin typeface="Arial"/>
              <a:cs typeface="Arial"/>
            </a:endParaRPr>
          </a:p>
          <a:p>
            <a:pPr marL="648335" marR="523240" lvl="1" indent="-179070" algn="just">
              <a:spcBef>
                <a:spcPts val="1200"/>
              </a:spcBef>
              <a:buClr>
                <a:srgbClr val="DD2728"/>
              </a:buClr>
              <a:buFont typeface="Wingdings 2"/>
              <a:buChar char=""/>
              <a:tabLst>
                <a:tab pos="192405" algn="l"/>
              </a:tabLst>
            </a:pPr>
            <a:r>
              <a:rPr sz="2000" dirty="0">
                <a:solidFill>
                  <a:srgbClr val="1F151E"/>
                </a:solidFill>
                <a:latin typeface="Arial"/>
                <a:cs typeface="Arial"/>
              </a:rPr>
              <a:t>As</a:t>
            </a:r>
            <a:r>
              <a:rPr sz="2000" spc="-15" dirty="0">
                <a:solidFill>
                  <a:srgbClr val="1F151E"/>
                </a:solidFill>
                <a:latin typeface="Arial"/>
                <a:cs typeface="Arial"/>
              </a:rPr>
              <a:t> </a:t>
            </a:r>
            <a:r>
              <a:rPr sz="2000" dirty="0">
                <a:solidFill>
                  <a:srgbClr val="1F151E"/>
                </a:solidFill>
                <a:latin typeface="Arial"/>
                <a:cs typeface="Arial"/>
              </a:rPr>
              <a:t>bond</a:t>
            </a:r>
            <a:r>
              <a:rPr sz="2000" spc="-45" dirty="0">
                <a:solidFill>
                  <a:srgbClr val="1F151E"/>
                </a:solidFill>
                <a:latin typeface="Arial"/>
                <a:cs typeface="Arial"/>
              </a:rPr>
              <a:t> </a:t>
            </a:r>
            <a:r>
              <a:rPr sz="2000" dirty="0">
                <a:solidFill>
                  <a:srgbClr val="1F151E"/>
                </a:solidFill>
                <a:latin typeface="Arial"/>
                <a:cs typeface="Arial"/>
              </a:rPr>
              <a:t>counsel</a:t>
            </a:r>
            <a:r>
              <a:rPr sz="2000" spc="-40" dirty="0">
                <a:solidFill>
                  <a:srgbClr val="1F151E"/>
                </a:solidFill>
                <a:latin typeface="Arial"/>
                <a:cs typeface="Arial"/>
              </a:rPr>
              <a:t> </a:t>
            </a:r>
            <a:r>
              <a:rPr sz="2000" dirty="0">
                <a:solidFill>
                  <a:srgbClr val="1F151E"/>
                </a:solidFill>
                <a:latin typeface="Arial"/>
                <a:cs typeface="Arial"/>
              </a:rPr>
              <a:t>to</a:t>
            </a:r>
            <a:r>
              <a:rPr sz="2000" spc="-30" dirty="0">
                <a:solidFill>
                  <a:srgbClr val="1F151E"/>
                </a:solidFill>
                <a:latin typeface="Arial"/>
                <a:cs typeface="Arial"/>
              </a:rPr>
              <a:t> </a:t>
            </a:r>
            <a:r>
              <a:rPr sz="2000" dirty="0">
                <a:solidFill>
                  <a:srgbClr val="1F151E"/>
                </a:solidFill>
                <a:latin typeface="Arial"/>
                <a:cs typeface="Arial"/>
              </a:rPr>
              <a:t>our</a:t>
            </a:r>
            <a:r>
              <a:rPr sz="2000" spc="-35" dirty="0">
                <a:solidFill>
                  <a:srgbClr val="1F151E"/>
                </a:solidFill>
                <a:latin typeface="Arial"/>
                <a:cs typeface="Arial"/>
              </a:rPr>
              <a:t> </a:t>
            </a:r>
            <a:r>
              <a:rPr sz="2000" dirty="0">
                <a:solidFill>
                  <a:srgbClr val="1F151E"/>
                </a:solidFill>
                <a:latin typeface="Arial"/>
                <a:cs typeface="Arial"/>
              </a:rPr>
              <a:t>clients,</a:t>
            </a:r>
            <a:r>
              <a:rPr sz="2000" spc="-35" dirty="0">
                <a:solidFill>
                  <a:srgbClr val="1F151E"/>
                </a:solidFill>
                <a:latin typeface="Arial"/>
                <a:cs typeface="Arial"/>
              </a:rPr>
              <a:t> </a:t>
            </a:r>
            <a:r>
              <a:rPr sz="2000" dirty="0">
                <a:solidFill>
                  <a:srgbClr val="1F151E"/>
                </a:solidFill>
                <a:latin typeface="Arial"/>
                <a:cs typeface="Arial"/>
              </a:rPr>
              <a:t>including</a:t>
            </a:r>
            <a:r>
              <a:rPr sz="2000" spc="-30" dirty="0">
                <a:solidFill>
                  <a:srgbClr val="1F151E"/>
                </a:solidFill>
                <a:latin typeface="Arial"/>
                <a:cs typeface="Arial"/>
              </a:rPr>
              <a:t> </a:t>
            </a:r>
            <a:r>
              <a:rPr sz="2000" dirty="0">
                <a:solidFill>
                  <a:srgbClr val="1F151E"/>
                </a:solidFill>
                <a:latin typeface="Arial"/>
                <a:cs typeface="Arial"/>
              </a:rPr>
              <a:t>the</a:t>
            </a:r>
            <a:r>
              <a:rPr sz="2000" spc="-40" dirty="0">
                <a:solidFill>
                  <a:srgbClr val="1F151E"/>
                </a:solidFill>
                <a:latin typeface="Arial"/>
                <a:cs typeface="Arial"/>
              </a:rPr>
              <a:t> </a:t>
            </a:r>
            <a:r>
              <a:rPr sz="2000" spc="-10" dirty="0">
                <a:solidFill>
                  <a:srgbClr val="1F151E"/>
                </a:solidFill>
                <a:latin typeface="Arial"/>
                <a:cs typeface="Arial"/>
              </a:rPr>
              <a:t>City,</a:t>
            </a:r>
            <a:r>
              <a:rPr sz="2000" spc="-20" dirty="0">
                <a:solidFill>
                  <a:srgbClr val="1F151E"/>
                </a:solidFill>
                <a:latin typeface="Arial"/>
                <a:cs typeface="Arial"/>
              </a:rPr>
              <a:t> </a:t>
            </a:r>
            <a:r>
              <a:rPr sz="2000" dirty="0">
                <a:solidFill>
                  <a:srgbClr val="1F151E"/>
                </a:solidFill>
                <a:latin typeface="Arial"/>
                <a:cs typeface="Arial"/>
              </a:rPr>
              <a:t>we</a:t>
            </a:r>
            <a:r>
              <a:rPr sz="2000" spc="-30" dirty="0">
                <a:solidFill>
                  <a:srgbClr val="1F151E"/>
                </a:solidFill>
                <a:latin typeface="Arial"/>
                <a:cs typeface="Arial"/>
              </a:rPr>
              <a:t> </a:t>
            </a:r>
            <a:r>
              <a:rPr sz="2000" dirty="0">
                <a:solidFill>
                  <a:srgbClr val="1F151E"/>
                </a:solidFill>
                <a:latin typeface="Arial"/>
                <a:cs typeface="Arial"/>
              </a:rPr>
              <a:t>stay</a:t>
            </a:r>
            <a:r>
              <a:rPr sz="2000" spc="-40" dirty="0">
                <a:solidFill>
                  <a:srgbClr val="1F151E"/>
                </a:solidFill>
                <a:latin typeface="Arial"/>
                <a:cs typeface="Arial"/>
              </a:rPr>
              <a:t> </a:t>
            </a:r>
            <a:r>
              <a:rPr sz="2000" dirty="0">
                <a:solidFill>
                  <a:srgbClr val="1F151E"/>
                </a:solidFill>
                <a:latin typeface="Arial"/>
                <a:cs typeface="Arial"/>
              </a:rPr>
              <a:t>current</a:t>
            </a:r>
            <a:r>
              <a:rPr sz="2000" spc="-50" dirty="0">
                <a:solidFill>
                  <a:srgbClr val="1F151E"/>
                </a:solidFill>
                <a:latin typeface="Arial"/>
                <a:cs typeface="Arial"/>
              </a:rPr>
              <a:t> </a:t>
            </a:r>
            <a:r>
              <a:rPr sz="2000" dirty="0">
                <a:solidFill>
                  <a:srgbClr val="1F151E"/>
                </a:solidFill>
                <a:latin typeface="Arial"/>
                <a:cs typeface="Arial"/>
              </a:rPr>
              <a:t>with</a:t>
            </a:r>
            <a:r>
              <a:rPr sz="2000" spc="-40" dirty="0">
                <a:solidFill>
                  <a:srgbClr val="1F151E"/>
                </a:solidFill>
                <a:latin typeface="Arial"/>
                <a:cs typeface="Arial"/>
              </a:rPr>
              <a:t> </a:t>
            </a:r>
            <a:r>
              <a:rPr sz="2000" dirty="0">
                <a:solidFill>
                  <a:srgbClr val="1F151E"/>
                </a:solidFill>
                <a:latin typeface="Arial"/>
                <a:cs typeface="Arial"/>
              </a:rPr>
              <a:t>respect</a:t>
            </a:r>
            <a:r>
              <a:rPr sz="2000" spc="-55" dirty="0">
                <a:solidFill>
                  <a:srgbClr val="1F151E"/>
                </a:solidFill>
                <a:latin typeface="Arial"/>
                <a:cs typeface="Arial"/>
              </a:rPr>
              <a:t> </a:t>
            </a:r>
            <a:r>
              <a:rPr sz="2000" dirty="0">
                <a:solidFill>
                  <a:srgbClr val="1F151E"/>
                </a:solidFill>
                <a:latin typeface="Arial"/>
                <a:cs typeface="Arial"/>
              </a:rPr>
              <a:t>to</a:t>
            </a:r>
            <a:r>
              <a:rPr sz="2000" spc="-40" dirty="0">
                <a:solidFill>
                  <a:srgbClr val="1F151E"/>
                </a:solidFill>
                <a:latin typeface="Arial"/>
                <a:cs typeface="Arial"/>
              </a:rPr>
              <a:t> </a:t>
            </a:r>
            <a:r>
              <a:rPr sz="2000" dirty="0">
                <a:solidFill>
                  <a:srgbClr val="1F151E"/>
                </a:solidFill>
                <a:latin typeface="Arial"/>
                <a:cs typeface="Arial"/>
              </a:rPr>
              <a:t>any</a:t>
            </a:r>
            <a:r>
              <a:rPr sz="2000" spc="-15" dirty="0">
                <a:solidFill>
                  <a:srgbClr val="1F151E"/>
                </a:solidFill>
                <a:latin typeface="Arial"/>
                <a:cs typeface="Arial"/>
              </a:rPr>
              <a:t> </a:t>
            </a:r>
            <a:r>
              <a:rPr sz="2000" spc="-10" dirty="0">
                <a:solidFill>
                  <a:srgbClr val="1F151E"/>
                </a:solidFill>
                <a:latin typeface="Arial"/>
                <a:cs typeface="Arial"/>
              </a:rPr>
              <a:t>newly</a:t>
            </a:r>
            <a:r>
              <a:rPr lang="en-US" sz="2000" spc="-10" dirty="0">
                <a:solidFill>
                  <a:srgbClr val="1F151E"/>
                </a:solidFill>
                <a:latin typeface="Arial"/>
                <a:cs typeface="Arial"/>
              </a:rPr>
              <a:t> </a:t>
            </a:r>
            <a:r>
              <a:rPr sz="2000" dirty="0">
                <a:solidFill>
                  <a:srgbClr val="1F151E"/>
                </a:solidFill>
                <a:latin typeface="Arial"/>
                <a:cs typeface="Arial"/>
              </a:rPr>
              <a:t>enacted</a:t>
            </a:r>
            <a:r>
              <a:rPr sz="2000" spc="-45" dirty="0">
                <a:solidFill>
                  <a:srgbClr val="1F151E"/>
                </a:solidFill>
                <a:latin typeface="Arial"/>
                <a:cs typeface="Arial"/>
              </a:rPr>
              <a:t> </a:t>
            </a:r>
            <a:r>
              <a:rPr sz="2000" dirty="0">
                <a:solidFill>
                  <a:srgbClr val="1F151E"/>
                </a:solidFill>
                <a:latin typeface="Arial"/>
                <a:cs typeface="Arial"/>
              </a:rPr>
              <a:t>laws</a:t>
            </a:r>
            <a:r>
              <a:rPr sz="2000" spc="-25" dirty="0">
                <a:solidFill>
                  <a:srgbClr val="1F151E"/>
                </a:solidFill>
                <a:latin typeface="Arial"/>
                <a:cs typeface="Arial"/>
              </a:rPr>
              <a:t> </a:t>
            </a:r>
            <a:r>
              <a:rPr sz="2000" dirty="0">
                <a:solidFill>
                  <a:srgbClr val="1F151E"/>
                </a:solidFill>
                <a:latin typeface="Arial"/>
                <a:cs typeface="Arial"/>
              </a:rPr>
              <a:t>affecting</a:t>
            </a:r>
            <a:r>
              <a:rPr sz="2000" spc="-45" dirty="0">
                <a:solidFill>
                  <a:srgbClr val="1F151E"/>
                </a:solidFill>
                <a:latin typeface="Arial"/>
                <a:cs typeface="Arial"/>
              </a:rPr>
              <a:t> </a:t>
            </a:r>
            <a:r>
              <a:rPr sz="2000" dirty="0">
                <a:solidFill>
                  <a:srgbClr val="1F151E"/>
                </a:solidFill>
                <a:latin typeface="Arial"/>
                <a:cs typeface="Arial"/>
              </a:rPr>
              <a:t>bond</a:t>
            </a:r>
            <a:r>
              <a:rPr sz="2000" spc="-35" dirty="0">
                <a:solidFill>
                  <a:srgbClr val="1F151E"/>
                </a:solidFill>
                <a:latin typeface="Arial"/>
                <a:cs typeface="Arial"/>
              </a:rPr>
              <a:t> </a:t>
            </a:r>
            <a:r>
              <a:rPr sz="2000" dirty="0">
                <a:solidFill>
                  <a:srgbClr val="1F151E"/>
                </a:solidFill>
                <a:latin typeface="Arial"/>
                <a:cs typeface="Arial"/>
              </a:rPr>
              <a:t>elections,</a:t>
            </a:r>
            <a:r>
              <a:rPr sz="2000" spc="-45" dirty="0">
                <a:solidFill>
                  <a:srgbClr val="1F151E"/>
                </a:solidFill>
                <a:latin typeface="Arial"/>
                <a:cs typeface="Arial"/>
              </a:rPr>
              <a:t> </a:t>
            </a:r>
            <a:r>
              <a:rPr sz="2000" dirty="0">
                <a:solidFill>
                  <a:srgbClr val="1F151E"/>
                </a:solidFill>
                <a:latin typeface="Arial"/>
                <a:cs typeface="Arial"/>
              </a:rPr>
              <a:t>and</a:t>
            </a:r>
            <a:r>
              <a:rPr sz="2000" spc="-30" dirty="0">
                <a:solidFill>
                  <a:srgbClr val="1F151E"/>
                </a:solidFill>
                <a:latin typeface="Arial"/>
                <a:cs typeface="Arial"/>
              </a:rPr>
              <a:t> </a:t>
            </a:r>
            <a:r>
              <a:rPr sz="2000" dirty="0">
                <a:solidFill>
                  <a:srgbClr val="1F151E"/>
                </a:solidFill>
                <a:latin typeface="Arial"/>
                <a:cs typeface="Arial"/>
              </a:rPr>
              <a:t>of</a:t>
            </a:r>
            <a:r>
              <a:rPr sz="2000" spc="-20" dirty="0">
                <a:solidFill>
                  <a:srgbClr val="1F151E"/>
                </a:solidFill>
                <a:latin typeface="Arial"/>
                <a:cs typeface="Arial"/>
              </a:rPr>
              <a:t> </a:t>
            </a:r>
            <a:r>
              <a:rPr sz="2000" dirty="0">
                <a:solidFill>
                  <a:srgbClr val="1F151E"/>
                </a:solidFill>
                <a:latin typeface="Arial"/>
                <a:cs typeface="Arial"/>
              </a:rPr>
              <a:t>equal</a:t>
            </a:r>
            <a:r>
              <a:rPr sz="2000" spc="-35" dirty="0">
                <a:solidFill>
                  <a:srgbClr val="1F151E"/>
                </a:solidFill>
                <a:latin typeface="Arial"/>
                <a:cs typeface="Arial"/>
              </a:rPr>
              <a:t> </a:t>
            </a:r>
            <a:r>
              <a:rPr sz="2000" dirty="0">
                <a:solidFill>
                  <a:srgbClr val="1F151E"/>
                </a:solidFill>
                <a:latin typeface="Arial"/>
                <a:cs typeface="Arial"/>
              </a:rPr>
              <a:t>importance,</a:t>
            </a:r>
            <a:r>
              <a:rPr sz="2000" spc="-60" dirty="0">
                <a:solidFill>
                  <a:srgbClr val="1F151E"/>
                </a:solidFill>
                <a:latin typeface="Arial"/>
                <a:cs typeface="Arial"/>
              </a:rPr>
              <a:t> </a:t>
            </a:r>
            <a:r>
              <a:rPr sz="2000" dirty="0">
                <a:solidFill>
                  <a:srgbClr val="1F151E"/>
                </a:solidFill>
                <a:latin typeface="Arial"/>
                <a:cs typeface="Arial"/>
              </a:rPr>
              <a:t>we</a:t>
            </a:r>
            <a:r>
              <a:rPr sz="2000" spc="-25" dirty="0">
                <a:solidFill>
                  <a:srgbClr val="1F151E"/>
                </a:solidFill>
                <a:latin typeface="Arial"/>
                <a:cs typeface="Arial"/>
              </a:rPr>
              <a:t> </a:t>
            </a:r>
            <a:r>
              <a:rPr sz="2000" dirty="0">
                <a:solidFill>
                  <a:srgbClr val="1F151E"/>
                </a:solidFill>
                <a:latin typeface="Arial"/>
                <a:cs typeface="Arial"/>
              </a:rPr>
              <a:t>stay</a:t>
            </a:r>
            <a:r>
              <a:rPr sz="2000" spc="-35" dirty="0">
                <a:solidFill>
                  <a:srgbClr val="1F151E"/>
                </a:solidFill>
                <a:latin typeface="Arial"/>
                <a:cs typeface="Arial"/>
              </a:rPr>
              <a:t> </a:t>
            </a:r>
            <a:r>
              <a:rPr sz="2000" dirty="0">
                <a:solidFill>
                  <a:srgbClr val="1F151E"/>
                </a:solidFill>
                <a:latin typeface="Arial"/>
                <a:cs typeface="Arial"/>
              </a:rPr>
              <a:t>up-</a:t>
            </a:r>
            <a:r>
              <a:rPr sz="2000" spc="-10" dirty="0">
                <a:solidFill>
                  <a:srgbClr val="1F151E"/>
                </a:solidFill>
                <a:latin typeface="Arial"/>
                <a:cs typeface="Arial"/>
              </a:rPr>
              <a:t>to-</a:t>
            </a:r>
            <a:r>
              <a:rPr sz="2000" dirty="0">
                <a:solidFill>
                  <a:srgbClr val="1F151E"/>
                </a:solidFill>
                <a:latin typeface="Arial"/>
                <a:cs typeface="Arial"/>
              </a:rPr>
              <a:t>date</a:t>
            </a:r>
            <a:r>
              <a:rPr sz="2000" spc="-70" dirty="0">
                <a:solidFill>
                  <a:srgbClr val="1F151E"/>
                </a:solidFill>
                <a:latin typeface="Arial"/>
                <a:cs typeface="Arial"/>
              </a:rPr>
              <a:t> </a:t>
            </a:r>
            <a:r>
              <a:rPr sz="2000" dirty="0">
                <a:solidFill>
                  <a:srgbClr val="1F151E"/>
                </a:solidFill>
                <a:latin typeface="Arial"/>
                <a:cs typeface="Arial"/>
              </a:rPr>
              <a:t>with</a:t>
            </a:r>
            <a:r>
              <a:rPr sz="2000" spc="-10" dirty="0">
                <a:solidFill>
                  <a:srgbClr val="1F151E"/>
                </a:solidFill>
                <a:latin typeface="Arial"/>
                <a:cs typeface="Arial"/>
              </a:rPr>
              <a:t> </a:t>
            </a:r>
            <a:r>
              <a:rPr sz="2000" spc="-25" dirty="0">
                <a:solidFill>
                  <a:srgbClr val="1F151E"/>
                </a:solidFill>
                <a:latin typeface="Arial"/>
                <a:cs typeface="Arial"/>
              </a:rPr>
              <a:t>the </a:t>
            </a:r>
            <a:r>
              <a:rPr sz="2000" spc="-55" dirty="0">
                <a:solidFill>
                  <a:srgbClr val="1F151E"/>
                </a:solidFill>
                <a:latin typeface="Arial"/>
                <a:cs typeface="Arial"/>
              </a:rPr>
              <a:t>Texas</a:t>
            </a:r>
            <a:r>
              <a:rPr sz="2000" spc="-135" dirty="0">
                <a:solidFill>
                  <a:srgbClr val="1F151E"/>
                </a:solidFill>
                <a:latin typeface="Arial"/>
                <a:cs typeface="Arial"/>
              </a:rPr>
              <a:t> </a:t>
            </a:r>
            <a:r>
              <a:rPr sz="2000" dirty="0">
                <a:solidFill>
                  <a:srgbClr val="1F151E"/>
                </a:solidFill>
                <a:latin typeface="Arial"/>
                <a:cs typeface="Arial"/>
              </a:rPr>
              <a:t>Attorney</a:t>
            </a:r>
            <a:r>
              <a:rPr sz="2000" spc="-55" dirty="0">
                <a:solidFill>
                  <a:srgbClr val="1F151E"/>
                </a:solidFill>
                <a:latin typeface="Arial"/>
                <a:cs typeface="Arial"/>
              </a:rPr>
              <a:t> </a:t>
            </a:r>
            <a:r>
              <a:rPr sz="2000" dirty="0">
                <a:solidFill>
                  <a:srgbClr val="1F151E"/>
                </a:solidFill>
                <a:latin typeface="Arial"/>
                <a:cs typeface="Arial"/>
              </a:rPr>
              <a:t>General’s</a:t>
            </a:r>
            <a:r>
              <a:rPr sz="2000" spc="-50" dirty="0">
                <a:solidFill>
                  <a:srgbClr val="1F151E"/>
                </a:solidFill>
                <a:latin typeface="Arial"/>
                <a:cs typeface="Arial"/>
              </a:rPr>
              <a:t> </a:t>
            </a:r>
            <a:r>
              <a:rPr sz="2000" dirty="0">
                <a:solidFill>
                  <a:srgbClr val="1F151E"/>
                </a:solidFill>
                <a:latin typeface="Arial"/>
                <a:cs typeface="Arial"/>
              </a:rPr>
              <a:t>interpretation</a:t>
            </a:r>
            <a:r>
              <a:rPr sz="2000" spc="-55" dirty="0">
                <a:solidFill>
                  <a:srgbClr val="1F151E"/>
                </a:solidFill>
                <a:latin typeface="Arial"/>
                <a:cs typeface="Arial"/>
              </a:rPr>
              <a:t> </a:t>
            </a:r>
            <a:r>
              <a:rPr sz="2000" dirty="0">
                <a:solidFill>
                  <a:srgbClr val="1F151E"/>
                </a:solidFill>
                <a:latin typeface="Arial"/>
                <a:cs typeface="Arial"/>
              </a:rPr>
              <a:t>of</a:t>
            </a:r>
            <a:r>
              <a:rPr sz="2000" spc="-40" dirty="0">
                <a:solidFill>
                  <a:srgbClr val="1F151E"/>
                </a:solidFill>
                <a:latin typeface="Arial"/>
                <a:cs typeface="Arial"/>
              </a:rPr>
              <a:t> </a:t>
            </a:r>
            <a:r>
              <a:rPr sz="2000" dirty="0">
                <a:solidFill>
                  <a:srgbClr val="1F151E"/>
                </a:solidFill>
                <a:latin typeface="Arial"/>
                <a:cs typeface="Arial"/>
              </a:rPr>
              <a:t>such</a:t>
            </a:r>
            <a:r>
              <a:rPr sz="2000" spc="-40" dirty="0">
                <a:solidFill>
                  <a:srgbClr val="1F151E"/>
                </a:solidFill>
                <a:latin typeface="Arial"/>
                <a:cs typeface="Arial"/>
              </a:rPr>
              <a:t> </a:t>
            </a:r>
            <a:r>
              <a:rPr sz="2000" spc="-10" dirty="0">
                <a:solidFill>
                  <a:srgbClr val="1F151E"/>
                </a:solidFill>
                <a:latin typeface="Arial"/>
                <a:cs typeface="Arial"/>
              </a:rPr>
              <a:t>laws.</a:t>
            </a:r>
            <a:endParaRPr sz="2000" dirty="0">
              <a:latin typeface="Arial"/>
              <a:cs typeface="Arial"/>
            </a:endParaRPr>
          </a:p>
          <a:p>
            <a:pPr marL="192405" marR="5080" indent="-180340">
              <a:lnSpc>
                <a:spcPct val="100000"/>
              </a:lnSpc>
              <a:spcBef>
                <a:spcPts val="1205"/>
              </a:spcBef>
              <a:buClr>
                <a:srgbClr val="DD2728"/>
              </a:buClr>
              <a:buFont typeface="Wingdings 2"/>
              <a:buChar char=""/>
              <a:tabLst>
                <a:tab pos="192405" algn="l"/>
              </a:tabLst>
            </a:pPr>
            <a:r>
              <a:rPr sz="2000" dirty="0">
                <a:solidFill>
                  <a:srgbClr val="1F151E"/>
                </a:solidFill>
                <a:latin typeface="Arial"/>
                <a:cs typeface="Arial"/>
              </a:rPr>
              <a:t>Assuming</a:t>
            </a:r>
            <a:r>
              <a:rPr sz="2000" spc="-35" dirty="0">
                <a:solidFill>
                  <a:srgbClr val="1F151E"/>
                </a:solidFill>
                <a:latin typeface="Arial"/>
                <a:cs typeface="Arial"/>
              </a:rPr>
              <a:t> </a:t>
            </a:r>
            <a:r>
              <a:rPr sz="2000" dirty="0">
                <a:solidFill>
                  <a:srgbClr val="1F151E"/>
                </a:solidFill>
                <a:latin typeface="Arial"/>
                <a:cs typeface="Arial"/>
              </a:rPr>
              <a:t>voters</a:t>
            </a:r>
            <a:r>
              <a:rPr sz="2000" spc="-35" dirty="0">
                <a:solidFill>
                  <a:srgbClr val="1F151E"/>
                </a:solidFill>
                <a:latin typeface="Arial"/>
                <a:cs typeface="Arial"/>
              </a:rPr>
              <a:t> </a:t>
            </a:r>
            <a:r>
              <a:rPr sz="2000" dirty="0">
                <a:solidFill>
                  <a:srgbClr val="1F151E"/>
                </a:solidFill>
                <a:latin typeface="Arial"/>
                <a:cs typeface="Arial"/>
              </a:rPr>
              <a:t>approve</a:t>
            </a:r>
            <a:r>
              <a:rPr sz="2000" spc="-45" dirty="0">
                <a:solidFill>
                  <a:srgbClr val="1F151E"/>
                </a:solidFill>
                <a:latin typeface="Arial"/>
                <a:cs typeface="Arial"/>
              </a:rPr>
              <a:t> </a:t>
            </a:r>
            <a:r>
              <a:rPr sz="2000" dirty="0">
                <a:solidFill>
                  <a:srgbClr val="1F151E"/>
                </a:solidFill>
                <a:latin typeface="Arial"/>
                <a:cs typeface="Arial"/>
              </a:rPr>
              <a:t>the</a:t>
            </a:r>
            <a:r>
              <a:rPr sz="2000" spc="-30" dirty="0">
                <a:solidFill>
                  <a:srgbClr val="1F151E"/>
                </a:solidFill>
                <a:latin typeface="Arial"/>
                <a:cs typeface="Arial"/>
              </a:rPr>
              <a:t> </a:t>
            </a:r>
            <a:r>
              <a:rPr sz="2000" dirty="0">
                <a:solidFill>
                  <a:srgbClr val="1F151E"/>
                </a:solidFill>
                <a:latin typeface="Arial"/>
                <a:cs typeface="Arial"/>
              </a:rPr>
              <a:t>propositions</a:t>
            </a:r>
            <a:r>
              <a:rPr sz="2000" spc="-40" dirty="0">
                <a:solidFill>
                  <a:srgbClr val="1F151E"/>
                </a:solidFill>
                <a:latin typeface="Arial"/>
                <a:cs typeface="Arial"/>
              </a:rPr>
              <a:t> </a:t>
            </a:r>
            <a:r>
              <a:rPr sz="2000" dirty="0">
                <a:solidFill>
                  <a:srgbClr val="1F151E"/>
                </a:solidFill>
                <a:latin typeface="Arial"/>
                <a:cs typeface="Arial"/>
              </a:rPr>
              <a:t>that</a:t>
            </a:r>
            <a:r>
              <a:rPr sz="2000" spc="-35" dirty="0">
                <a:solidFill>
                  <a:srgbClr val="1F151E"/>
                </a:solidFill>
                <a:latin typeface="Arial"/>
                <a:cs typeface="Arial"/>
              </a:rPr>
              <a:t> </a:t>
            </a:r>
            <a:r>
              <a:rPr sz="2000" dirty="0">
                <a:solidFill>
                  <a:srgbClr val="1F151E"/>
                </a:solidFill>
                <a:latin typeface="Arial"/>
                <a:cs typeface="Arial"/>
              </a:rPr>
              <a:t>are</a:t>
            </a:r>
            <a:r>
              <a:rPr sz="2000" spc="-40" dirty="0">
                <a:solidFill>
                  <a:srgbClr val="1F151E"/>
                </a:solidFill>
                <a:latin typeface="Arial"/>
                <a:cs typeface="Arial"/>
              </a:rPr>
              <a:t> </a:t>
            </a:r>
            <a:r>
              <a:rPr sz="2000" dirty="0">
                <a:solidFill>
                  <a:srgbClr val="1F151E"/>
                </a:solidFill>
                <a:latin typeface="Arial"/>
                <a:cs typeface="Arial"/>
              </a:rPr>
              <a:t>proposed</a:t>
            </a:r>
            <a:r>
              <a:rPr sz="2000" spc="-50" dirty="0">
                <a:solidFill>
                  <a:srgbClr val="1F151E"/>
                </a:solidFill>
                <a:latin typeface="Arial"/>
                <a:cs typeface="Arial"/>
              </a:rPr>
              <a:t> </a:t>
            </a:r>
            <a:r>
              <a:rPr sz="2000" dirty="0">
                <a:solidFill>
                  <a:srgbClr val="1F151E"/>
                </a:solidFill>
                <a:latin typeface="Arial"/>
                <a:cs typeface="Arial"/>
              </a:rPr>
              <a:t>at</a:t>
            </a:r>
            <a:r>
              <a:rPr sz="2000" spc="-25" dirty="0">
                <a:solidFill>
                  <a:srgbClr val="1F151E"/>
                </a:solidFill>
                <a:latin typeface="Arial"/>
                <a:cs typeface="Arial"/>
              </a:rPr>
              <a:t> </a:t>
            </a:r>
            <a:r>
              <a:rPr sz="2000" dirty="0">
                <a:solidFill>
                  <a:srgbClr val="1F151E"/>
                </a:solidFill>
                <a:latin typeface="Arial"/>
                <a:cs typeface="Arial"/>
              </a:rPr>
              <a:t>the</a:t>
            </a:r>
            <a:r>
              <a:rPr sz="2000" spc="-30" dirty="0">
                <a:solidFill>
                  <a:srgbClr val="1F151E"/>
                </a:solidFill>
                <a:latin typeface="Arial"/>
                <a:cs typeface="Arial"/>
              </a:rPr>
              <a:t> </a:t>
            </a:r>
            <a:r>
              <a:rPr sz="2000" dirty="0">
                <a:solidFill>
                  <a:srgbClr val="1F151E"/>
                </a:solidFill>
                <a:latin typeface="Arial"/>
                <a:cs typeface="Arial"/>
              </a:rPr>
              <a:t>bond</a:t>
            </a:r>
            <a:r>
              <a:rPr sz="2000" spc="-25" dirty="0">
                <a:solidFill>
                  <a:srgbClr val="1F151E"/>
                </a:solidFill>
                <a:latin typeface="Arial"/>
                <a:cs typeface="Arial"/>
              </a:rPr>
              <a:t> </a:t>
            </a:r>
            <a:r>
              <a:rPr sz="2000" dirty="0">
                <a:solidFill>
                  <a:srgbClr val="1F151E"/>
                </a:solidFill>
                <a:latin typeface="Arial"/>
                <a:cs typeface="Arial"/>
              </a:rPr>
              <a:t>election,</a:t>
            </a:r>
            <a:r>
              <a:rPr sz="2000" spc="-35" dirty="0">
                <a:solidFill>
                  <a:srgbClr val="1F151E"/>
                </a:solidFill>
                <a:latin typeface="Arial"/>
                <a:cs typeface="Arial"/>
              </a:rPr>
              <a:t> </a:t>
            </a:r>
            <a:r>
              <a:rPr sz="2000" dirty="0">
                <a:solidFill>
                  <a:srgbClr val="1F151E"/>
                </a:solidFill>
                <a:latin typeface="Arial"/>
                <a:cs typeface="Arial"/>
              </a:rPr>
              <a:t>when</a:t>
            </a:r>
            <a:r>
              <a:rPr sz="2000" spc="-35" dirty="0">
                <a:solidFill>
                  <a:srgbClr val="1F151E"/>
                </a:solidFill>
                <a:latin typeface="Arial"/>
                <a:cs typeface="Arial"/>
              </a:rPr>
              <a:t> </a:t>
            </a:r>
            <a:r>
              <a:rPr sz="2000" dirty="0">
                <a:solidFill>
                  <a:srgbClr val="1F151E"/>
                </a:solidFill>
                <a:latin typeface="Arial"/>
                <a:cs typeface="Arial"/>
              </a:rPr>
              <a:t>the</a:t>
            </a:r>
            <a:r>
              <a:rPr sz="2000" spc="-15" dirty="0">
                <a:solidFill>
                  <a:srgbClr val="1F151E"/>
                </a:solidFill>
                <a:latin typeface="Arial"/>
                <a:cs typeface="Arial"/>
              </a:rPr>
              <a:t> </a:t>
            </a:r>
            <a:r>
              <a:rPr sz="2000" spc="-20" dirty="0">
                <a:solidFill>
                  <a:srgbClr val="1F151E"/>
                </a:solidFill>
                <a:latin typeface="Arial"/>
                <a:cs typeface="Arial"/>
              </a:rPr>
              <a:t>City </a:t>
            </a:r>
            <a:r>
              <a:rPr sz="2000" dirty="0">
                <a:solidFill>
                  <a:srgbClr val="1F151E"/>
                </a:solidFill>
                <a:latin typeface="Arial"/>
                <a:cs typeface="Arial"/>
              </a:rPr>
              <a:t>issues</a:t>
            </a:r>
            <a:r>
              <a:rPr sz="2000" spc="-70" dirty="0">
                <a:solidFill>
                  <a:srgbClr val="1F151E"/>
                </a:solidFill>
                <a:latin typeface="Arial"/>
                <a:cs typeface="Arial"/>
              </a:rPr>
              <a:t> </a:t>
            </a:r>
            <a:r>
              <a:rPr sz="2000" dirty="0">
                <a:solidFill>
                  <a:srgbClr val="1F151E"/>
                </a:solidFill>
                <a:latin typeface="Arial"/>
                <a:cs typeface="Arial"/>
              </a:rPr>
              <a:t>the</a:t>
            </a:r>
            <a:r>
              <a:rPr sz="2000" spc="-45" dirty="0">
                <a:solidFill>
                  <a:srgbClr val="1F151E"/>
                </a:solidFill>
                <a:latin typeface="Arial"/>
                <a:cs typeface="Arial"/>
              </a:rPr>
              <a:t> </a:t>
            </a:r>
            <a:r>
              <a:rPr sz="2000" dirty="0">
                <a:solidFill>
                  <a:srgbClr val="1F151E"/>
                </a:solidFill>
                <a:latin typeface="Arial"/>
                <a:cs typeface="Arial"/>
              </a:rPr>
              <a:t>voter-authorized</a:t>
            </a:r>
            <a:r>
              <a:rPr sz="2000" spc="-65" dirty="0">
                <a:solidFill>
                  <a:srgbClr val="1F151E"/>
                </a:solidFill>
                <a:latin typeface="Arial"/>
                <a:cs typeface="Arial"/>
              </a:rPr>
              <a:t> </a:t>
            </a:r>
            <a:r>
              <a:rPr sz="2000" dirty="0">
                <a:solidFill>
                  <a:srgbClr val="1F151E"/>
                </a:solidFill>
                <a:latin typeface="Arial"/>
                <a:cs typeface="Arial"/>
              </a:rPr>
              <a:t>bonds,</a:t>
            </a:r>
            <a:r>
              <a:rPr sz="2000" spc="-55" dirty="0">
                <a:solidFill>
                  <a:srgbClr val="1F151E"/>
                </a:solidFill>
                <a:latin typeface="Arial"/>
                <a:cs typeface="Arial"/>
              </a:rPr>
              <a:t> </a:t>
            </a:r>
            <a:r>
              <a:rPr sz="2000" dirty="0">
                <a:solidFill>
                  <a:srgbClr val="1F151E"/>
                </a:solidFill>
                <a:latin typeface="Arial"/>
                <a:cs typeface="Arial"/>
              </a:rPr>
              <a:t>the</a:t>
            </a:r>
            <a:r>
              <a:rPr sz="2000" spc="-75" dirty="0">
                <a:solidFill>
                  <a:srgbClr val="1F151E"/>
                </a:solidFill>
                <a:latin typeface="Arial"/>
                <a:cs typeface="Arial"/>
              </a:rPr>
              <a:t> </a:t>
            </a:r>
            <a:r>
              <a:rPr sz="2000" spc="-30" dirty="0">
                <a:solidFill>
                  <a:srgbClr val="1F151E"/>
                </a:solidFill>
                <a:latin typeface="Arial"/>
                <a:cs typeface="Arial"/>
              </a:rPr>
              <a:t>Texas</a:t>
            </a:r>
            <a:r>
              <a:rPr sz="2000" spc="-50" dirty="0">
                <a:solidFill>
                  <a:srgbClr val="1F151E"/>
                </a:solidFill>
                <a:latin typeface="Arial"/>
                <a:cs typeface="Arial"/>
              </a:rPr>
              <a:t> </a:t>
            </a:r>
            <a:r>
              <a:rPr sz="2000" dirty="0">
                <a:solidFill>
                  <a:srgbClr val="1F151E"/>
                </a:solidFill>
                <a:latin typeface="Arial"/>
                <a:cs typeface="Arial"/>
              </a:rPr>
              <a:t>Office</a:t>
            </a:r>
            <a:r>
              <a:rPr sz="2000" spc="-55" dirty="0">
                <a:solidFill>
                  <a:srgbClr val="1F151E"/>
                </a:solidFill>
                <a:latin typeface="Arial"/>
                <a:cs typeface="Arial"/>
              </a:rPr>
              <a:t> </a:t>
            </a:r>
            <a:r>
              <a:rPr sz="2000" dirty="0">
                <a:solidFill>
                  <a:srgbClr val="1F151E"/>
                </a:solidFill>
                <a:latin typeface="Arial"/>
                <a:cs typeface="Arial"/>
              </a:rPr>
              <a:t>of</a:t>
            </a:r>
            <a:r>
              <a:rPr sz="2000" spc="-30" dirty="0">
                <a:solidFill>
                  <a:srgbClr val="1F151E"/>
                </a:solidFill>
                <a:latin typeface="Arial"/>
                <a:cs typeface="Arial"/>
              </a:rPr>
              <a:t> </a:t>
            </a:r>
            <a:r>
              <a:rPr sz="2000" spc="-10" dirty="0">
                <a:solidFill>
                  <a:srgbClr val="1F151E"/>
                </a:solidFill>
                <a:latin typeface="Arial"/>
                <a:cs typeface="Arial"/>
              </a:rPr>
              <a:t>the</a:t>
            </a:r>
            <a:r>
              <a:rPr sz="2000" spc="-130" dirty="0">
                <a:solidFill>
                  <a:srgbClr val="1F151E"/>
                </a:solidFill>
                <a:latin typeface="Arial"/>
                <a:cs typeface="Arial"/>
              </a:rPr>
              <a:t> </a:t>
            </a:r>
            <a:r>
              <a:rPr sz="2000" dirty="0">
                <a:solidFill>
                  <a:srgbClr val="1F151E"/>
                </a:solidFill>
                <a:latin typeface="Arial"/>
                <a:cs typeface="Arial"/>
              </a:rPr>
              <a:t>Attorney</a:t>
            </a:r>
            <a:r>
              <a:rPr sz="2000" spc="-55" dirty="0">
                <a:solidFill>
                  <a:srgbClr val="1F151E"/>
                </a:solidFill>
                <a:latin typeface="Arial"/>
                <a:cs typeface="Arial"/>
              </a:rPr>
              <a:t> </a:t>
            </a:r>
            <a:r>
              <a:rPr sz="2000" dirty="0">
                <a:solidFill>
                  <a:srgbClr val="1F151E"/>
                </a:solidFill>
                <a:latin typeface="Arial"/>
                <a:cs typeface="Arial"/>
              </a:rPr>
              <a:t>General</a:t>
            </a:r>
            <a:r>
              <a:rPr sz="2000" spc="-55" dirty="0">
                <a:solidFill>
                  <a:srgbClr val="1F151E"/>
                </a:solidFill>
                <a:latin typeface="Arial"/>
                <a:cs typeface="Arial"/>
              </a:rPr>
              <a:t> </a:t>
            </a:r>
            <a:r>
              <a:rPr sz="2000" dirty="0">
                <a:solidFill>
                  <a:srgbClr val="1F151E"/>
                </a:solidFill>
                <a:latin typeface="Arial"/>
                <a:cs typeface="Arial"/>
              </a:rPr>
              <a:t>(“OAG”)</a:t>
            </a:r>
            <a:r>
              <a:rPr sz="2000" spc="-70" dirty="0">
                <a:solidFill>
                  <a:srgbClr val="1F151E"/>
                </a:solidFill>
                <a:latin typeface="Arial"/>
                <a:cs typeface="Arial"/>
              </a:rPr>
              <a:t> </a:t>
            </a:r>
            <a:r>
              <a:rPr sz="2000" dirty="0">
                <a:solidFill>
                  <a:srgbClr val="1F151E"/>
                </a:solidFill>
                <a:latin typeface="Arial"/>
                <a:cs typeface="Arial"/>
              </a:rPr>
              <a:t>will</a:t>
            </a:r>
            <a:r>
              <a:rPr sz="2000" spc="-5" dirty="0">
                <a:solidFill>
                  <a:srgbClr val="1F151E"/>
                </a:solidFill>
                <a:latin typeface="Arial"/>
                <a:cs typeface="Arial"/>
              </a:rPr>
              <a:t> </a:t>
            </a:r>
            <a:r>
              <a:rPr sz="2000" spc="-10" dirty="0">
                <a:solidFill>
                  <a:srgbClr val="1F151E"/>
                </a:solidFill>
                <a:latin typeface="Arial"/>
                <a:cs typeface="Arial"/>
              </a:rPr>
              <a:t>review </a:t>
            </a:r>
            <a:r>
              <a:rPr sz="2000" dirty="0">
                <a:solidFill>
                  <a:srgbClr val="1F151E"/>
                </a:solidFill>
                <a:latin typeface="Arial"/>
                <a:cs typeface="Arial"/>
              </a:rPr>
              <a:t>the</a:t>
            </a:r>
            <a:r>
              <a:rPr sz="2000" spc="-40" dirty="0">
                <a:solidFill>
                  <a:srgbClr val="1F151E"/>
                </a:solidFill>
                <a:latin typeface="Arial"/>
                <a:cs typeface="Arial"/>
              </a:rPr>
              <a:t> </a:t>
            </a:r>
            <a:r>
              <a:rPr sz="2000" dirty="0">
                <a:solidFill>
                  <a:srgbClr val="1F151E"/>
                </a:solidFill>
                <a:latin typeface="Arial"/>
                <a:cs typeface="Arial"/>
              </a:rPr>
              <a:t>transcript</a:t>
            </a:r>
            <a:r>
              <a:rPr sz="2000" spc="-60" dirty="0">
                <a:solidFill>
                  <a:srgbClr val="1F151E"/>
                </a:solidFill>
                <a:latin typeface="Arial"/>
                <a:cs typeface="Arial"/>
              </a:rPr>
              <a:t> </a:t>
            </a:r>
            <a:r>
              <a:rPr sz="2000" dirty="0">
                <a:solidFill>
                  <a:srgbClr val="1F151E"/>
                </a:solidFill>
                <a:latin typeface="Arial"/>
                <a:cs typeface="Arial"/>
              </a:rPr>
              <a:t>of</a:t>
            </a:r>
            <a:r>
              <a:rPr sz="2000" spc="-20" dirty="0">
                <a:solidFill>
                  <a:srgbClr val="1F151E"/>
                </a:solidFill>
                <a:latin typeface="Arial"/>
                <a:cs typeface="Arial"/>
              </a:rPr>
              <a:t> </a:t>
            </a:r>
            <a:r>
              <a:rPr sz="2000" dirty="0">
                <a:solidFill>
                  <a:srgbClr val="1F151E"/>
                </a:solidFill>
                <a:latin typeface="Arial"/>
                <a:cs typeface="Arial"/>
              </a:rPr>
              <a:t>the</a:t>
            </a:r>
            <a:r>
              <a:rPr sz="2000" spc="-35" dirty="0">
                <a:solidFill>
                  <a:srgbClr val="1F151E"/>
                </a:solidFill>
                <a:latin typeface="Arial"/>
                <a:cs typeface="Arial"/>
              </a:rPr>
              <a:t> </a:t>
            </a:r>
            <a:r>
              <a:rPr sz="2000" dirty="0">
                <a:solidFill>
                  <a:srgbClr val="1F151E"/>
                </a:solidFill>
                <a:latin typeface="Arial"/>
                <a:cs typeface="Arial"/>
              </a:rPr>
              <a:t>bond</a:t>
            </a:r>
            <a:r>
              <a:rPr sz="2000" spc="-40" dirty="0">
                <a:solidFill>
                  <a:srgbClr val="1F151E"/>
                </a:solidFill>
                <a:latin typeface="Arial"/>
                <a:cs typeface="Arial"/>
              </a:rPr>
              <a:t> </a:t>
            </a:r>
            <a:r>
              <a:rPr sz="2000" dirty="0">
                <a:solidFill>
                  <a:srgbClr val="1F151E"/>
                </a:solidFill>
                <a:latin typeface="Arial"/>
                <a:cs typeface="Arial"/>
              </a:rPr>
              <a:t>proceedings</a:t>
            </a:r>
            <a:r>
              <a:rPr sz="2000" spc="-45" dirty="0">
                <a:solidFill>
                  <a:srgbClr val="1F151E"/>
                </a:solidFill>
                <a:latin typeface="Arial"/>
                <a:cs typeface="Arial"/>
              </a:rPr>
              <a:t> </a:t>
            </a:r>
            <a:r>
              <a:rPr sz="2000" dirty="0">
                <a:solidFill>
                  <a:srgbClr val="1F151E"/>
                </a:solidFill>
                <a:latin typeface="Arial"/>
                <a:cs typeface="Arial"/>
              </a:rPr>
              <a:t>submitted</a:t>
            </a:r>
            <a:r>
              <a:rPr sz="2000" spc="-50" dirty="0">
                <a:solidFill>
                  <a:srgbClr val="1F151E"/>
                </a:solidFill>
                <a:latin typeface="Arial"/>
                <a:cs typeface="Arial"/>
              </a:rPr>
              <a:t> </a:t>
            </a:r>
            <a:r>
              <a:rPr sz="2000" dirty="0">
                <a:solidFill>
                  <a:srgbClr val="1F151E"/>
                </a:solidFill>
                <a:latin typeface="Arial"/>
                <a:cs typeface="Arial"/>
              </a:rPr>
              <a:t>by</a:t>
            </a:r>
            <a:r>
              <a:rPr sz="2000" spc="-15" dirty="0">
                <a:solidFill>
                  <a:srgbClr val="1F151E"/>
                </a:solidFill>
                <a:latin typeface="Arial"/>
                <a:cs typeface="Arial"/>
              </a:rPr>
              <a:t> </a:t>
            </a:r>
            <a:r>
              <a:rPr sz="2000" dirty="0">
                <a:solidFill>
                  <a:srgbClr val="1F151E"/>
                </a:solidFill>
                <a:latin typeface="Arial"/>
                <a:cs typeface="Arial"/>
              </a:rPr>
              <a:t>bond</a:t>
            </a:r>
            <a:r>
              <a:rPr sz="2000" spc="-35" dirty="0">
                <a:solidFill>
                  <a:srgbClr val="1F151E"/>
                </a:solidFill>
                <a:latin typeface="Arial"/>
                <a:cs typeface="Arial"/>
              </a:rPr>
              <a:t> </a:t>
            </a:r>
            <a:r>
              <a:rPr sz="2000" dirty="0">
                <a:solidFill>
                  <a:srgbClr val="1F151E"/>
                </a:solidFill>
                <a:latin typeface="Arial"/>
                <a:cs typeface="Arial"/>
              </a:rPr>
              <a:t>counsel,</a:t>
            </a:r>
            <a:r>
              <a:rPr sz="2000" spc="-40" dirty="0">
                <a:solidFill>
                  <a:srgbClr val="1F151E"/>
                </a:solidFill>
                <a:latin typeface="Arial"/>
                <a:cs typeface="Arial"/>
              </a:rPr>
              <a:t> </a:t>
            </a:r>
            <a:r>
              <a:rPr sz="2000" dirty="0">
                <a:solidFill>
                  <a:srgbClr val="1F151E"/>
                </a:solidFill>
                <a:latin typeface="Arial"/>
                <a:cs typeface="Arial"/>
              </a:rPr>
              <a:t>which</a:t>
            </a:r>
            <a:r>
              <a:rPr sz="2000" spc="-45" dirty="0">
                <a:solidFill>
                  <a:srgbClr val="1F151E"/>
                </a:solidFill>
                <a:latin typeface="Arial"/>
                <a:cs typeface="Arial"/>
              </a:rPr>
              <a:t> </a:t>
            </a:r>
            <a:r>
              <a:rPr sz="2000" dirty="0">
                <a:solidFill>
                  <a:srgbClr val="1F151E"/>
                </a:solidFill>
                <a:latin typeface="Arial"/>
                <a:cs typeface="Arial"/>
              </a:rPr>
              <a:t>will</a:t>
            </a:r>
            <a:r>
              <a:rPr sz="2000" spc="5" dirty="0">
                <a:solidFill>
                  <a:srgbClr val="1F151E"/>
                </a:solidFill>
                <a:latin typeface="Arial"/>
                <a:cs typeface="Arial"/>
              </a:rPr>
              <a:t> </a:t>
            </a:r>
            <a:r>
              <a:rPr sz="2000" dirty="0">
                <a:solidFill>
                  <a:srgbClr val="1F151E"/>
                </a:solidFill>
                <a:latin typeface="Arial"/>
                <a:cs typeface="Arial"/>
              </a:rPr>
              <a:t>include</a:t>
            </a:r>
            <a:r>
              <a:rPr sz="2000" spc="-25" dirty="0">
                <a:solidFill>
                  <a:srgbClr val="1F151E"/>
                </a:solidFill>
                <a:latin typeface="Arial"/>
                <a:cs typeface="Arial"/>
              </a:rPr>
              <a:t> </a:t>
            </a:r>
            <a:r>
              <a:rPr sz="2000" dirty="0">
                <a:solidFill>
                  <a:srgbClr val="1F151E"/>
                </a:solidFill>
                <a:latin typeface="Arial"/>
                <a:cs typeface="Arial"/>
              </a:rPr>
              <a:t>a</a:t>
            </a:r>
            <a:r>
              <a:rPr sz="2000" spc="-30" dirty="0">
                <a:solidFill>
                  <a:srgbClr val="1F151E"/>
                </a:solidFill>
                <a:latin typeface="Arial"/>
                <a:cs typeface="Arial"/>
              </a:rPr>
              <a:t> </a:t>
            </a:r>
            <a:r>
              <a:rPr sz="2000" spc="-10" dirty="0">
                <a:solidFill>
                  <a:srgbClr val="1F151E"/>
                </a:solidFill>
                <a:latin typeface="Arial"/>
                <a:cs typeface="Arial"/>
              </a:rPr>
              <a:t>transcript </a:t>
            </a:r>
            <a:r>
              <a:rPr sz="2000" dirty="0">
                <a:solidFill>
                  <a:srgbClr val="1F151E"/>
                </a:solidFill>
                <a:latin typeface="Arial"/>
                <a:cs typeface="Arial"/>
              </a:rPr>
              <a:t>of</a:t>
            </a:r>
            <a:r>
              <a:rPr sz="2000" spc="-30" dirty="0">
                <a:solidFill>
                  <a:srgbClr val="1F151E"/>
                </a:solidFill>
                <a:latin typeface="Arial"/>
                <a:cs typeface="Arial"/>
              </a:rPr>
              <a:t> </a:t>
            </a:r>
            <a:r>
              <a:rPr sz="2000" dirty="0">
                <a:solidFill>
                  <a:srgbClr val="1F151E"/>
                </a:solidFill>
                <a:latin typeface="Arial"/>
                <a:cs typeface="Arial"/>
              </a:rPr>
              <a:t>the</a:t>
            </a:r>
            <a:r>
              <a:rPr sz="2000" spc="-30" dirty="0">
                <a:solidFill>
                  <a:srgbClr val="1F151E"/>
                </a:solidFill>
                <a:latin typeface="Arial"/>
                <a:cs typeface="Arial"/>
              </a:rPr>
              <a:t> </a:t>
            </a:r>
            <a:r>
              <a:rPr sz="2000" dirty="0">
                <a:solidFill>
                  <a:srgbClr val="1F151E"/>
                </a:solidFill>
                <a:latin typeface="Arial"/>
                <a:cs typeface="Arial"/>
              </a:rPr>
              <a:t>bond</a:t>
            </a:r>
            <a:r>
              <a:rPr sz="2000" spc="-25" dirty="0">
                <a:solidFill>
                  <a:srgbClr val="1F151E"/>
                </a:solidFill>
                <a:latin typeface="Arial"/>
                <a:cs typeface="Arial"/>
              </a:rPr>
              <a:t> </a:t>
            </a:r>
            <a:r>
              <a:rPr sz="2000" dirty="0">
                <a:solidFill>
                  <a:srgbClr val="1F151E"/>
                </a:solidFill>
                <a:latin typeface="Arial"/>
                <a:cs typeface="Arial"/>
              </a:rPr>
              <a:t>election</a:t>
            </a:r>
            <a:r>
              <a:rPr sz="2000" spc="-25" dirty="0">
                <a:solidFill>
                  <a:srgbClr val="1F151E"/>
                </a:solidFill>
                <a:latin typeface="Arial"/>
                <a:cs typeface="Arial"/>
              </a:rPr>
              <a:t> </a:t>
            </a:r>
            <a:r>
              <a:rPr sz="2000" spc="-10" dirty="0">
                <a:solidFill>
                  <a:srgbClr val="1F151E"/>
                </a:solidFill>
                <a:latin typeface="Arial"/>
                <a:cs typeface="Arial"/>
              </a:rPr>
              <a:t>proceedings.</a:t>
            </a:r>
            <a:endParaRPr sz="2000" dirty="0">
              <a:latin typeface="Arial"/>
              <a:cs typeface="Arial"/>
            </a:endParaRPr>
          </a:p>
        </p:txBody>
      </p:sp>
    </p:spTree>
    <p:extLst>
      <p:ext uri="{BB962C8B-B14F-4D97-AF65-F5344CB8AC3E}">
        <p14:creationId xmlns:p14="http://schemas.microsoft.com/office/powerpoint/2010/main" val="16105245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3A9AC76-B2CC-492F-AFD6-C25A0483AA14}"/>
              </a:ext>
            </a:extLst>
          </p:cNvPr>
          <p:cNvSpPr>
            <a:spLocks noGrp="1"/>
          </p:cNvSpPr>
          <p:nvPr>
            <p:ph type="sldNum" sz="quarter" idx="15"/>
          </p:nvPr>
        </p:nvSpPr>
        <p:spPr/>
        <p:txBody>
          <a:bodyPr/>
          <a:lstStyle/>
          <a:p>
            <a:pPr>
              <a:defRPr/>
            </a:pPr>
            <a:fld id="{3F2C8EBD-0847-4131-A90B-3FC8F94D70B7}" type="slidenum">
              <a:rPr lang="en-US" smtClean="0"/>
              <a:pPr>
                <a:defRPr/>
              </a:pPr>
              <a:t>30</a:t>
            </a:fld>
            <a:endParaRPr lang="en-US" dirty="0"/>
          </a:p>
        </p:txBody>
      </p:sp>
      <p:sp>
        <p:nvSpPr>
          <p:cNvPr id="8" name="Text Placeholder 7">
            <a:extLst>
              <a:ext uri="{FF2B5EF4-FFF2-40B4-BE49-F238E27FC236}">
                <a16:creationId xmlns:a16="http://schemas.microsoft.com/office/drawing/2014/main" id="{D165095B-5C06-4025-8D1B-5CC79C5DD20C}"/>
              </a:ext>
            </a:extLst>
          </p:cNvPr>
          <p:cNvSpPr>
            <a:spLocks noGrp="1"/>
          </p:cNvSpPr>
          <p:nvPr>
            <p:ph type="body" sz="quarter" idx="17"/>
          </p:nvPr>
        </p:nvSpPr>
        <p:spPr/>
        <p:txBody>
          <a:bodyPr/>
          <a:lstStyle/>
          <a:p>
            <a:r>
              <a:rPr lang="en-US" dirty="0"/>
              <a:t>Bond Sizing Factors and Assumptions</a:t>
            </a:r>
          </a:p>
        </p:txBody>
      </p:sp>
      <p:sp>
        <p:nvSpPr>
          <p:cNvPr id="20" name="Content Placeholder 19">
            <a:extLst>
              <a:ext uri="{FF2B5EF4-FFF2-40B4-BE49-F238E27FC236}">
                <a16:creationId xmlns:a16="http://schemas.microsoft.com/office/drawing/2014/main" id="{00C20D65-C4F5-6A4D-3213-48EF7585931B}"/>
              </a:ext>
            </a:extLst>
          </p:cNvPr>
          <p:cNvSpPr>
            <a:spLocks noGrp="1"/>
          </p:cNvSpPr>
          <p:nvPr>
            <p:ph sz="quarter" idx="25"/>
          </p:nvPr>
        </p:nvSpPr>
        <p:spPr>
          <a:xfrm>
            <a:off x="1140542" y="880532"/>
            <a:ext cx="9018500" cy="5185971"/>
          </a:xfrm>
        </p:spPr>
        <p:txBody>
          <a:bodyPr>
            <a:normAutofit lnSpcReduction="10000"/>
          </a:bodyPr>
          <a:lstStyle/>
          <a:p>
            <a:pPr>
              <a:lnSpc>
                <a:spcPct val="100000"/>
              </a:lnSpc>
              <a:spcAft>
                <a:spcPts val="0"/>
              </a:spcAft>
              <a:buFont typeface="Courier New" panose="02070309020205020404" pitchFamily="49" charset="0"/>
              <a:buChar char="o"/>
            </a:pPr>
            <a:r>
              <a:rPr lang="en-US" sz="2400" b="1" dirty="0"/>
              <a:t>I&amp;S tax rate</a:t>
            </a:r>
          </a:p>
          <a:p>
            <a:pPr lvl="1">
              <a:lnSpc>
                <a:spcPct val="100000"/>
              </a:lnSpc>
              <a:spcAft>
                <a:spcPts val="600"/>
              </a:spcAft>
              <a:buClr>
                <a:srgbClr val="00338D"/>
              </a:buClr>
            </a:pPr>
            <a:r>
              <a:rPr lang="en-US" sz="2400" dirty="0"/>
              <a:t>Current fiscal year 2025 I&amp;S tax rate is 7.7518 cents</a:t>
            </a:r>
          </a:p>
          <a:p>
            <a:pPr lvl="1">
              <a:lnSpc>
                <a:spcPct val="100000"/>
              </a:lnSpc>
              <a:spcAft>
                <a:spcPts val="600"/>
              </a:spcAft>
              <a:buClr>
                <a:srgbClr val="00338D"/>
              </a:buClr>
            </a:pPr>
            <a:r>
              <a:rPr lang="en-US" sz="2400" dirty="0"/>
              <a:t>Newly adopted I&amp;S tax rate is now 6.7125 cents.  </a:t>
            </a:r>
          </a:p>
          <a:p>
            <a:pPr lvl="1">
              <a:lnSpc>
                <a:spcPct val="100000"/>
              </a:lnSpc>
              <a:spcAft>
                <a:spcPts val="600"/>
              </a:spcAft>
              <a:buClr>
                <a:srgbClr val="00338D"/>
              </a:buClr>
            </a:pPr>
            <a:endParaRPr lang="en-US" sz="900" dirty="0"/>
          </a:p>
          <a:p>
            <a:pPr>
              <a:lnSpc>
                <a:spcPct val="100000"/>
              </a:lnSpc>
              <a:spcAft>
                <a:spcPts val="0"/>
              </a:spcAft>
              <a:buFont typeface="Courier New" panose="02070309020205020404" pitchFamily="49" charset="0"/>
              <a:buChar char="o"/>
            </a:pPr>
            <a:r>
              <a:rPr lang="en-US" sz="2400" b="1" dirty="0"/>
              <a:t>Tax base</a:t>
            </a:r>
          </a:p>
          <a:p>
            <a:pPr lvl="1">
              <a:lnSpc>
                <a:spcPct val="100000"/>
              </a:lnSpc>
              <a:spcAft>
                <a:spcPts val="600"/>
              </a:spcAft>
              <a:buClr>
                <a:srgbClr val="00338D"/>
              </a:buClr>
            </a:pPr>
            <a:r>
              <a:rPr lang="en-US" sz="2400" dirty="0"/>
              <a:t>Average annual growth rate over the past 5 years is ~ 20.8%</a:t>
            </a:r>
          </a:p>
          <a:p>
            <a:pPr lvl="1">
              <a:lnSpc>
                <a:spcPct val="100000"/>
              </a:lnSpc>
              <a:spcAft>
                <a:spcPts val="600"/>
              </a:spcAft>
              <a:buClr>
                <a:srgbClr val="00338D"/>
              </a:buClr>
            </a:pPr>
            <a:r>
              <a:rPr lang="en-US" sz="2400" u="sng" dirty="0"/>
              <a:t>Finance plan </a:t>
            </a:r>
            <a:r>
              <a:rPr lang="en-US" sz="2800" u="sng" dirty="0"/>
              <a:t>assumption</a:t>
            </a:r>
            <a:r>
              <a:rPr lang="en-US" sz="2400" dirty="0"/>
              <a:t>:  2.5% annual growth for fiscal years 2027 and 2028, flat thereafter</a:t>
            </a:r>
          </a:p>
          <a:p>
            <a:pPr lvl="1">
              <a:lnSpc>
                <a:spcPct val="100000"/>
              </a:lnSpc>
              <a:spcAft>
                <a:spcPts val="600"/>
              </a:spcAft>
              <a:buClr>
                <a:srgbClr val="00338D"/>
              </a:buClr>
            </a:pPr>
            <a:endParaRPr lang="en-US" sz="900" dirty="0"/>
          </a:p>
          <a:p>
            <a:pPr>
              <a:lnSpc>
                <a:spcPct val="100000"/>
              </a:lnSpc>
              <a:spcAft>
                <a:spcPts val="0"/>
              </a:spcAft>
              <a:buFont typeface="Courier New" panose="02070309020205020404" pitchFamily="49" charset="0"/>
              <a:buChar char="o"/>
            </a:pPr>
            <a:r>
              <a:rPr lang="en-US" sz="2400" b="1" dirty="0"/>
              <a:t>Interest rates</a:t>
            </a:r>
          </a:p>
          <a:p>
            <a:pPr lvl="1">
              <a:lnSpc>
                <a:spcPct val="100000"/>
              </a:lnSpc>
              <a:spcAft>
                <a:spcPts val="600"/>
              </a:spcAft>
              <a:buClr>
                <a:srgbClr val="00338D"/>
              </a:buClr>
            </a:pPr>
            <a:r>
              <a:rPr lang="en-US" sz="2400" u="sng" dirty="0"/>
              <a:t>Finance plan assumption</a:t>
            </a:r>
            <a:r>
              <a:rPr lang="en-US" sz="2400" dirty="0"/>
              <a:t>:  4.90%</a:t>
            </a:r>
          </a:p>
          <a:p>
            <a:pPr lvl="1">
              <a:lnSpc>
                <a:spcPct val="100000"/>
              </a:lnSpc>
              <a:spcAft>
                <a:spcPts val="600"/>
              </a:spcAft>
              <a:buClr>
                <a:srgbClr val="00338D"/>
              </a:buClr>
            </a:pPr>
            <a:endParaRPr lang="en-US" sz="900" dirty="0"/>
          </a:p>
          <a:p>
            <a:pPr>
              <a:lnSpc>
                <a:spcPct val="100000"/>
              </a:lnSpc>
              <a:spcAft>
                <a:spcPts val="0"/>
              </a:spcAft>
              <a:buFont typeface="Courier New" panose="02070309020205020404" pitchFamily="49" charset="0"/>
              <a:buChar char="o"/>
            </a:pPr>
            <a:r>
              <a:rPr lang="en-US" sz="2400" b="1" dirty="0"/>
              <a:t>Repayment term</a:t>
            </a:r>
          </a:p>
          <a:p>
            <a:pPr lvl="1">
              <a:lnSpc>
                <a:spcPct val="100000"/>
              </a:lnSpc>
              <a:spcAft>
                <a:spcPts val="600"/>
              </a:spcAft>
              <a:buClr>
                <a:srgbClr val="00338D"/>
              </a:buClr>
            </a:pPr>
            <a:r>
              <a:rPr lang="en-US" sz="2400" u="sng" dirty="0"/>
              <a:t>Finance plan assumption</a:t>
            </a:r>
            <a:r>
              <a:rPr lang="en-US" sz="2400" dirty="0"/>
              <a:t>:  20 Years</a:t>
            </a:r>
          </a:p>
          <a:p>
            <a:pPr>
              <a:lnSpc>
                <a:spcPct val="100000"/>
              </a:lnSpc>
              <a:spcAft>
                <a:spcPts val="600"/>
              </a:spcAft>
              <a:buFont typeface="Courier New" panose="02070309020205020404" pitchFamily="49" charset="0"/>
              <a:buChar char="o"/>
            </a:pPr>
            <a:endParaRPr lang="en-US" sz="2400" dirty="0"/>
          </a:p>
        </p:txBody>
      </p:sp>
    </p:spTree>
    <p:extLst>
      <p:ext uri="{BB962C8B-B14F-4D97-AF65-F5344CB8AC3E}">
        <p14:creationId xmlns:p14="http://schemas.microsoft.com/office/powerpoint/2010/main" val="302073949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21B123-34A2-3CD9-0445-A3B48FBAF540}"/>
            </a:ext>
          </a:extLst>
        </p:cNvPr>
        <p:cNvGrpSpPr/>
        <p:nvPr/>
      </p:nvGrpSpPr>
      <p:grpSpPr>
        <a:xfrm>
          <a:off x="0" y="0"/>
          <a:ext cx="0" cy="0"/>
          <a:chOff x="0" y="0"/>
          <a:chExt cx="0" cy="0"/>
        </a:xfrm>
      </p:grpSpPr>
      <p:sp>
        <p:nvSpPr>
          <p:cNvPr id="18" name="Title 17">
            <a:extLst>
              <a:ext uri="{FF2B5EF4-FFF2-40B4-BE49-F238E27FC236}">
                <a16:creationId xmlns:a16="http://schemas.microsoft.com/office/drawing/2014/main" id="{EA1C4FF0-89F4-D483-B58E-C8B246AD5CB8}"/>
              </a:ext>
            </a:extLst>
          </p:cNvPr>
          <p:cNvSpPr>
            <a:spLocks noGrp="1"/>
          </p:cNvSpPr>
          <p:nvPr>
            <p:ph type="title"/>
          </p:nvPr>
        </p:nvSpPr>
        <p:spPr/>
        <p:txBody>
          <a:bodyPr/>
          <a:lstStyle/>
          <a:p>
            <a:endParaRPr lang="en-US"/>
          </a:p>
        </p:txBody>
      </p:sp>
      <p:sp>
        <p:nvSpPr>
          <p:cNvPr id="23" name="Text Placeholder 22">
            <a:extLst>
              <a:ext uri="{FF2B5EF4-FFF2-40B4-BE49-F238E27FC236}">
                <a16:creationId xmlns:a16="http://schemas.microsoft.com/office/drawing/2014/main" id="{44A5511E-C8DB-EF24-EE04-FCB084CF6A1C}"/>
              </a:ext>
            </a:extLst>
          </p:cNvPr>
          <p:cNvSpPr>
            <a:spLocks noGrp="1"/>
          </p:cNvSpPr>
          <p:nvPr>
            <p:ph type="body" sz="half" idx="2"/>
          </p:nvPr>
        </p:nvSpPr>
        <p:spPr/>
        <p:txBody>
          <a:bodyPr/>
          <a:lstStyle/>
          <a:p>
            <a:endParaRPr lang="en-US"/>
          </a:p>
        </p:txBody>
      </p:sp>
      <p:sp>
        <p:nvSpPr>
          <p:cNvPr id="2" name="Slide Number Placeholder 1">
            <a:extLst>
              <a:ext uri="{FF2B5EF4-FFF2-40B4-BE49-F238E27FC236}">
                <a16:creationId xmlns:a16="http://schemas.microsoft.com/office/drawing/2014/main" id="{C3367133-8470-1ACE-7497-FCA0866800FF}"/>
              </a:ext>
            </a:extLst>
          </p:cNvPr>
          <p:cNvSpPr>
            <a:spLocks noGrp="1"/>
          </p:cNvSpPr>
          <p:nvPr>
            <p:ph type="sldNum" sz="quarter" idx="12"/>
          </p:nvPr>
        </p:nvSpPr>
        <p:spPr/>
        <p:txBody>
          <a:bodyPr/>
          <a:lstStyle/>
          <a:p>
            <a:pPr>
              <a:defRPr/>
            </a:pPr>
            <a:fld id="{3F2C8EBD-0847-4131-A90B-3FC8F94D70B7}" type="slidenum">
              <a:rPr lang="en-US" smtClean="0"/>
              <a:pPr>
                <a:defRPr/>
              </a:pPr>
              <a:t>31</a:t>
            </a:fld>
            <a:endParaRPr lang="en-US" dirty="0"/>
          </a:p>
        </p:txBody>
      </p:sp>
      <p:pic>
        <p:nvPicPr>
          <p:cNvPr id="16" name="Picture 15">
            <a:extLst>
              <a:ext uri="{FF2B5EF4-FFF2-40B4-BE49-F238E27FC236}">
                <a16:creationId xmlns:a16="http://schemas.microsoft.com/office/drawing/2014/main" id="{C9A398D0-61DE-3295-5A26-0D963CC3DEC5}"/>
              </a:ext>
            </a:extLst>
          </p:cNvPr>
          <p:cNvPicPr>
            <a:picLocks noChangeAspect="1"/>
          </p:cNvPicPr>
          <p:nvPr/>
        </p:nvPicPr>
        <p:blipFill>
          <a:blip r:embed="rId2"/>
          <a:stretch>
            <a:fillRect/>
          </a:stretch>
        </p:blipFill>
        <p:spPr>
          <a:xfrm>
            <a:off x="0" y="52251"/>
            <a:ext cx="12192000" cy="6838469"/>
          </a:xfrm>
          <a:prstGeom prst="rect">
            <a:avLst/>
          </a:prstGeom>
        </p:spPr>
      </p:pic>
    </p:spTree>
    <p:extLst>
      <p:ext uri="{BB962C8B-B14F-4D97-AF65-F5344CB8AC3E}">
        <p14:creationId xmlns:p14="http://schemas.microsoft.com/office/powerpoint/2010/main" val="174333669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DEB373-7B13-3520-9F6C-70A506A18B44}"/>
            </a:ext>
          </a:extLst>
        </p:cNvPr>
        <p:cNvGrpSpPr/>
        <p:nvPr/>
      </p:nvGrpSpPr>
      <p:grpSpPr>
        <a:xfrm>
          <a:off x="0" y="0"/>
          <a:ext cx="0" cy="0"/>
          <a:chOff x="0" y="0"/>
          <a:chExt cx="0" cy="0"/>
        </a:xfrm>
      </p:grpSpPr>
      <p:sp>
        <p:nvSpPr>
          <p:cNvPr id="4" name="Date Placeholder 3">
            <a:extLst>
              <a:ext uri="{FF2B5EF4-FFF2-40B4-BE49-F238E27FC236}">
                <a16:creationId xmlns:a16="http://schemas.microsoft.com/office/drawing/2014/main" id="{4314CC61-3C76-3FE9-98A0-713ABD8C7A6D}"/>
              </a:ext>
            </a:extLst>
          </p:cNvPr>
          <p:cNvSpPr>
            <a:spLocks noGrp="1"/>
          </p:cNvSpPr>
          <p:nvPr>
            <p:ph type="dt" sz="half" idx="10"/>
          </p:nvPr>
        </p:nvSpPr>
        <p:spPr/>
        <p:txBody>
          <a:bodyPr/>
          <a:lstStyle/>
          <a:p>
            <a:pPr>
              <a:defRPr/>
            </a:pPr>
            <a:fld id="{B6C485AD-5933-4BF5-AE0F-952C69C5F09A}" type="datetime1">
              <a:rPr lang="en-US" smtClean="0"/>
              <a:t>10/6/2025</a:t>
            </a:fld>
            <a:endParaRPr lang="en-US"/>
          </a:p>
        </p:txBody>
      </p:sp>
      <p:sp>
        <p:nvSpPr>
          <p:cNvPr id="5" name="Slide Number Placeholder 4">
            <a:extLst>
              <a:ext uri="{FF2B5EF4-FFF2-40B4-BE49-F238E27FC236}">
                <a16:creationId xmlns:a16="http://schemas.microsoft.com/office/drawing/2014/main" id="{53D41DAE-C05F-2E0B-4344-E67191C039A5}"/>
              </a:ext>
            </a:extLst>
          </p:cNvPr>
          <p:cNvSpPr>
            <a:spLocks noGrp="1"/>
          </p:cNvSpPr>
          <p:nvPr>
            <p:ph type="sldNum" sz="quarter" idx="12"/>
          </p:nvPr>
        </p:nvSpPr>
        <p:spPr/>
        <p:txBody>
          <a:bodyPr/>
          <a:lstStyle/>
          <a:p>
            <a:pPr>
              <a:defRPr/>
            </a:pPr>
            <a:fld id="{71090409-A9A9-B54D-8AED-A8E3978958AC}" type="slidenum">
              <a:rPr lang="en-US" altLang="en-US" smtClean="0"/>
              <a:pPr>
                <a:defRPr/>
              </a:pPr>
              <a:t>32</a:t>
            </a:fld>
            <a:endParaRPr lang="en-US" altLang="en-US"/>
          </a:p>
        </p:txBody>
      </p:sp>
      <p:sp>
        <p:nvSpPr>
          <p:cNvPr id="6" name="Title 5">
            <a:extLst>
              <a:ext uri="{FF2B5EF4-FFF2-40B4-BE49-F238E27FC236}">
                <a16:creationId xmlns:a16="http://schemas.microsoft.com/office/drawing/2014/main" id="{4E139222-C0DD-68FC-52D3-03ADF818E12B}"/>
              </a:ext>
            </a:extLst>
          </p:cNvPr>
          <p:cNvSpPr>
            <a:spLocks noGrp="1"/>
          </p:cNvSpPr>
          <p:nvPr>
            <p:ph type="title"/>
          </p:nvPr>
        </p:nvSpPr>
        <p:spPr>
          <a:xfrm>
            <a:off x="949629" y="1069848"/>
            <a:ext cx="10058400" cy="1261872"/>
          </a:xfrm>
        </p:spPr>
        <p:txBody>
          <a:bodyPr/>
          <a:lstStyle/>
          <a:p>
            <a:r>
              <a:rPr lang="en-US" dirty="0"/>
              <a:t>Proposition H - J</a:t>
            </a:r>
          </a:p>
        </p:txBody>
      </p:sp>
      <p:sp>
        <p:nvSpPr>
          <p:cNvPr id="7" name="Text Placeholder 6">
            <a:extLst>
              <a:ext uri="{FF2B5EF4-FFF2-40B4-BE49-F238E27FC236}">
                <a16:creationId xmlns:a16="http://schemas.microsoft.com/office/drawing/2014/main" id="{DCC29779-CCE7-6362-235C-1CF1C921CED8}"/>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99938677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53BEF-9832-35B8-7356-8E614F1A140A}"/>
              </a:ext>
            </a:extLst>
          </p:cNvPr>
          <p:cNvSpPr>
            <a:spLocks noGrp="1"/>
          </p:cNvSpPr>
          <p:nvPr>
            <p:ph type="title"/>
          </p:nvPr>
        </p:nvSpPr>
        <p:spPr/>
        <p:txBody>
          <a:bodyPr>
            <a:normAutofit fontScale="90000"/>
          </a:bodyPr>
          <a:lstStyle/>
          <a:p>
            <a:r>
              <a:rPr lang="en-US" dirty="0"/>
              <a:t>Proposition H</a:t>
            </a:r>
          </a:p>
        </p:txBody>
      </p:sp>
      <p:sp>
        <p:nvSpPr>
          <p:cNvPr id="3" name="Content Placeholder 2">
            <a:extLst>
              <a:ext uri="{FF2B5EF4-FFF2-40B4-BE49-F238E27FC236}">
                <a16:creationId xmlns:a16="http://schemas.microsoft.com/office/drawing/2014/main" id="{55161913-21C4-F04F-20B3-4AED973A3A16}"/>
              </a:ext>
            </a:extLst>
          </p:cNvPr>
          <p:cNvSpPr>
            <a:spLocks noGrp="1"/>
          </p:cNvSpPr>
          <p:nvPr>
            <p:ph sz="half" idx="1"/>
          </p:nvPr>
        </p:nvSpPr>
        <p:spPr/>
        <p:txBody>
          <a:bodyPr>
            <a:normAutofit/>
          </a:bodyPr>
          <a:lstStyle/>
          <a:p>
            <a:r>
              <a:rPr lang="en-US" sz="2800" dirty="0"/>
              <a:t>THIS IS A TAX INCREASE </a:t>
            </a:r>
          </a:p>
          <a:p>
            <a:r>
              <a:rPr lang="en-US" sz="2800" dirty="0"/>
              <a:t>“The issuance of $3,400,000 general obligation bonds for an animal shelter and animal control facilities, and the imposition of a tax sufficient to pay the principal of and interest on the bonds.” </a:t>
            </a:r>
          </a:p>
        </p:txBody>
      </p:sp>
      <p:sp>
        <p:nvSpPr>
          <p:cNvPr id="5" name="Date Placeholder 4">
            <a:extLst>
              <a:ext uri="{FF2B5EF4-FFF2-40B4-BE49-F238E27FC236}">
                <a16:creationId xmlns:a16="http://schemas.microsoft.com/office/drawing/2014/main" id="{C769C23E-CB2D-7CB8-E2E9-992AF35AB53C}"/>
              </a:ext>
            </a:extLst>
          </p:cNvPr>
          <p:cNvSpPr>
            <a:spLocks noGrp="1"/>
          </p:cNvSpPr>
          <p:nvPr>
            <p:ph type="dt" sz="half" idx="10"/>
          </p:nvPr>
        </p:nvSpPr>
        <p:spPr/>
        <p:txBody>
          <a:bodyPr/>
          <a:lstStyle/>
          <a:p>
            <a:pPr>
              <a:defRPr/>
            </a:pPr>
            <a:fld id="{D920EFA0-D07D-429C-9421-1F474586A0A0}" type="datetime1">
              <a:rPr lang="en-US" smtClean="0"/>
              <a:t>10/6/2025</a:t>
            </a:fld>
            <a:endParaRPr lang="en-US"/>
          </a:p>
        </p:txBody>
      </p:sp>
      <p:sp>
        <p:nvSpPr>
          <p:cNvPr id="6" name="Slide Number Placeholder 5">
            <a:extLst>
              <a:ext uri="{FF2B5EF4-FFF2-40B4-BE49-F238E27FC236}">
                <a16:creationId xmlns:a16="http://schemas.microsoft.com/office/drawing/2014/main" id="{C53971D0-E894-8B99-2868-C6CDF5A3BAE7}"/>
              </a:ext>
            </a:extLst>
          </p:cNvPr>
          <p:cNvSpPr>
            <a:spLocks noGrp="1"/>
          </p:cNvSpPr>
          <p:nvPr>
            <p:ph type="sldNum" sz="quarter" idx="12"/>
          </p:nvPr>
        </p:nvSpPr>
        <p:spPr/>
        <p:txBody>
          <a:bodyPr/>
          <a:lstStyle/>
          <a:p>
            <a:pPr>
              <a:defRPr/>
            </a:pPr>
            <a:fld id="{0033479A-7817-684C-ACB0-E01128C60C7E}" type="slidenum">
              <a:rPr lang="en-US" altLang="en-US" smtClean="0"/>
              <a:pPr>
                <a:defRPr/>
              </a:pPr>
              <a:t>33</a:t>
            </a:fld>
            <a:endParaRPr lang="en-US" altLang="en-US"/>
          </a:p>
        </p:txBody>
      </p:sp>
      <p:sp>
        <p:nvSpPr>
          <p:cNvPr id="7" name="Content Placeholder 3">
            <a:extLst>
              <a:ext uri="{FF2B5EF4-FFF2-40B4-BE49-F238E27FC236}">
                <a16:creationId xmlns:a16="http://schemas.microsoft.com/office/drawing/2014/main" id="{51B7F6CB-B587-BC29-D6EF-B5B71E580517}"/>
              </a:ext>
            </a:extLst>
          </p:cNvPr>
          <p:cNvSpPr>
            <a:spLocks noGrp="1"/>
          </p:cNvSpPr>
          <p:nvPr>
            <p:ph sz="half" idx="2"/>
          </p:nvPr>
        </p:nvSpPr>
        <p:spPr>
          <a:xfrm>
            <a:off x="6218238" y="1231900"/>
            <a:ext cx="4937125" cy="5030788"/>
          </a:xfrm>
        </p:spPr>
        <p:txBody>
          <a:bodyPr/>
          <a:lstStyle/>
          <a:p>
            <a:r>
              <a:rPr lang="en-US" dirty="0"/>
              <a:t>FISCAL IMPACT</a:t>
            </a:r>
          </a:p>
          <a:p>
            <a:r>
              <a:rPr lang="en-US" dirty="0"/>
              <a:t>~ $0.0143 INCREASE ON TAX RATE</a:t>
            </a:r>
          </a:p>
          <a:p>
            <a:endParaRPr lang="en-US" dirty="0"/>
          </a:p>
          <a:p>
            <a:r>
              <a:rPr lang="en-US" dirty="0"/>
              <a:t>MARKET VALUE HOME = $450,000</a:t>
            </a:r>
          </a:p>
          <a:p>
            <a:r>
              <a:rPr lang="en-US" dirty="0"/>
              <a:t>TAX VALUE HOME = 	$400,000</a:t>
            </a:r>
          </a:p>
          <a:p>
            <a:r>
              <a:rPr lang="en-US" dirty="0">
                <a:solidFill>
                  <a:srgbClr val="0000FF"/>
                </a:solidFill>
              </a:rPr>
              <a:t>Current Tax Rate = 	$0.562795</a:t>
            </a:r>
          </a:p>
          <a:p>
            <a:r>
              <a:rPr lang="en-US" dirty="0"/>
              <a:t>CURRENT LEVY = 	$2,251.18</a:t>
            </a:r>
          </a:p>
          <a:p>
            <a:endParaRPr lang="en-US" dirty="0"/>
          </a:p>
          <a:p>
            <a:r>
              <a:rPr lang="en-US" dirty="0"/>
              <a:t>New Tax Rate (potentially) </a:t>
            </a:r>
            <a:r>
              <a:rPr lang="en-US" b="1" dirty="0"/>
              <a:t>$0.577095</a:t>
            </a:r>
          </a:p>
          <a:p>
            <a:r>
              <a:rPr lang="en-US" b="1" dirty="0"/>
              <a:t>NEW LEVY = 		$2,308.38 	DIFF		  $   57.20</a:t>
            </a:r>
          </a:p>
          <a:p>
            <a:pPr lvl="2"/>
            <a:endParaRPr lang="en-US" b="1" dirty="0"/>
          </a:p>
        </p:txBody>
      </p:sp>
    </p:spTree>
    <p:extLst>
      <p:ext uri="{BB962C8B-B14F-4D97-AF65-F5344CB8AC3E}">
        <p14:creationId xmlns:p14="http://schemas.microsoft.com/office/powerpoint/2010/main" val="31236221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0EA929-13A0-A4DC-7B66-CEDC2BA27C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6A9387-3CC2-E273-4653-C5BC18FD260D}"/>
              </a:ext>
            </a:extLst>
          </p:cNvPr>
          <p:cNvSpPr>
            <a:spLocks noGrp="1"/>
          </p:cNvSpPr>
          <p:nvPr>
            <p:ph type="title"/>
          </p:nvPr>
        </p:nvSpPr>
        <p:spPr/>
        <p:txBody>
          <a:bodyPr>
            <a:normAutofit fontScale="90000"/>
          </a:bodyPr>
          <a:lstStyle/>
          <a:p>
            <a:r>
              <a:rPr lang="en-US" dirty="0"/>
              <a:t>Proposition I</a:t>
            </a:r>
          </a:p>
        </p:txBody>
      </p:sp>
      <p:sp>
        <p:nvSpPr>
          <p:cNvPr id="3" name="Content Placeholder 2">
            <a:extLst>
              <a:ext uri="{FF2B5EF4-FFF2-40B4-BE49-F238E27FC236}">
                <a16:creationId xmlns:a16="http://schemas.microsoft.com/office/drawing/2014/main" id="{3F39F0A3-4390-518F-168E-4D36938F0F32}"/>
              </a:ext>
            </a:extLst>
          </p:cNvPr>
          <p:cNvSpPr>
            <a:spLocks noGrp="1"/>
          </p:cNvSpPr>
          <p:nvPr>
            <p:ph sz="half" idx="1"/>
          </p:nvPr>
        </p:nvSpPr>
        <p:spPr/>
        <p:txBody>
          <a:bodyPr>
            <a:normAutofit/>
          </a:bodyPr>
          <a:lstStyle/>
          <a:p>
            <a:r>
              <a:rPr lang="en-US" sz="2800" dirty="0"/>
              <a:t>THIS IS A TAX INCREASE </a:t>
            </a:r>
          </a:p>
          <a:p>
            <a:r>
              <a:rPr lang="en-US" sz="2800" dirty="0"/>
              <a:t>“The issuance of $11,500,000 general obligation bonds for park and recreational facilities and the imposition of a tax sufficient to pay the principal of and interest on the bonds.” </a:t>
            </a:r>
            <a:endParaRPr lang="en-US" sz="3600" dirty="0"/>
          </a:p>
        </p:txBody>
      </p:sp>
      <p:sp>
        <p:nvSpPr>
          <p:cNvPr id="5" name="Date Placeholder 4">
            <a:extLst>
              <a:ext uri="{FF2B5EF4-FFF2-40B4-BE49-F238E27FC236}">
                <a16:creationId xmlns:a16="http://schemas.microsoft.com/office/drawing/2014/main" id="{37154EBC-5FEF-2D3E-97A1-7392D11E39D4}"/>
              </a:ext>
            </a:extLst>
          </p:cNvPr>
          <p:cNvSpPr>
            <a:spLocks noGrp="1"/>
          </p:cNvSpPr>
          <p:nvPr>
            <p:ph type="dt" sz="half" idx="10"/>
          </p:nvPr>
        </p:nvSpPr>
        <p:spPr/>
        <p:txBody>
          <a:bodyPr/>
          <a:lstStyle/>
          <a:p>
            <a:pPr>
              <a:defRPr/>
            </a:pPr>
            <a:fld id="{D920EFA0-D07D-429C-9421-1F474586A0A0}" type="datetime1">
              <a:rPr lang="en-US" smtClean="0"/>
              <a:t>10/6/2025</a:t>
            </a:fld>
            <a:endParaRPr lang="en-US"/>
          </a:p>
        </p:txBody>
      </p:sp>
      <p:sp>
        <p:nvSpPr>
          <p:cNvPr id="6" name="Slide Number Placeholder 5">
            <a:extLst>
              <a:ext uri="{FF2B5EF4-FFF2-40B4-BE49-F238E27FC236}">
                <a16:creationId xmlns:a16="http://schemas.microsoft.com/office/drawing/2014/main" id="{5A9D7CE6-4993-D96F-10E9-F02BFB1C1CAF}"/>
              </a:ext>
            </a:extLst>
          </p:cNvPr>
          <p:cNvSpPr>
            <a:spLocks noGrp="1"/>
          </p:cNvSpPr>
          <p:nvPr>
            <p:ph type="sldNum" sz="quarter" idx="12"/>
          </p:nvPr>
        </p:nvSpPr>
        <p:spPr/>
        <p:txBody>
          <a:bodyPr/>
          <a:lstStyle/>
          <a:p>
            <a:pPr>
              <a:defRPr/>
            </a:pPr>
            <a:fld id="{0033479A-7817-684C-ACB0-E01128C60C7E}" type="slidenum">
              <a:rPr lang="en-US" altLang="en-US" smtClean="0"/>
              <a:pPr>
                <a:defRPr/>
              </a:pPr>
              <a:t>34</a:t>
            </a:fld>
            <a:endParaRPr lang="en-US" altLang="en-US"/>
          </a:p>
        </p:txBody>
      </p:sp>
      <p:sp>
        <p:nvSpPr>
          <p:cNvPr id="7" name="Content Placeholder 3">
            <a:extLst>
              <a:ext uri="{FF2B5EF4-FFF2-40B4-BE49-F238E27FC236}">
                <a16:creationId xmlns:a16="http://schemas.microsoft.com/office/drawing/2014/main" id="{44CD8F5D-8919-42DE-CF58-F0B8A8FCDA1C}"/>
              </a:ext>
            </a:extLst>
          </p:cNvPr>
          <p:cNvSpPr>
            <a:spLocks noGrp="1"/>
          </p:cNvSpPr>
          <p:nvPr>
            <p:ph sz="half" idx="2"/>
          </p:nvPr>
        </p:nvSpPr>
        <p:spPr>
          <a:xfrm>
            <a:off x="6218238" y="1231900"/>
            <a:ext cx="4937125" cy="5030788"/>
          </a:xfrm>
        </p:spPr>
        <p:txBody>
          <a:bodyPr/>
          <a:lstStyle/>
          <a:p>
            <a:r>
              <a:rPr lang="en-US" dirty="0"/>
              <a:t>FISCAL IMPACT</a:t>
            </a:r>
          </a:p>
          <a:p>
            <a:r>
              <a:rPr lang="en-US" dirty="0"/>
              <a:t>~ $0.0485 INCREASE ON TAX RATE</a:t>
            </a:r>
          </a:p>
          <a:p>
            <a:endParaRPr lang="en-US" dirty="0"/>
          </a:p>
          <a:p>
            <a:r>
              <a:rPr lang="en-US" dirty="0"/>
              <a:t>MARKET VALUE HOME = $450,000</a:t>
            </a:r>
          </a:p>
          <a:p>
            <a:r>
              <a:rPr lang="en-US" dirty="0"/>
              <a:t>TAX VALUE HOME = 	$400,000</a:t>
            </a:r>
          </a:p>
          <a:p>
            <a:r>
              <a:rPr lang="en-US" dirty="0">
                <a:solidFill>
                  <a:srgbClr val="0000FF"/>
                </a:solidFill>
              </a:rPr>
              <a:t>Current Tax Rate = 	$0.562795</a:t>
            </a:r>
          </a:p>
          <a:p>
            <a:r>
              <a:rPr lang="en-US" dirty="0"/>
              <a:t>CURRENT LEVY = 	$2,251.18</a:t>
            </a:r>
          </a:p>
          <a:p>
            <a:endParaRPr lang="en-US" dirty="0"/>
          </a:p>
          <a:p>
            <a:r>
              <a:rPr lang="en-US" dirty="0"/>
              <a:t>New Tax Rate (potentially) </a:t>
            </a:r>
            <a:r>
              <a:rPr lang="en-US" b="1" dirty="0"/>
              <a:t>$0.611295</a:t>
            </a:r>
          </a:p>
          <a:p>
            <a:r>
              <a:rPr lang="en-US" b="1" dirty="0"/>
              <a:t>NEW LEVY = 		$2,445.18 	DIFF		  $ 194.00</a:t>
            </a:r>
          </a:p>
          <a:p>
            <a:pPr lvl="2"/>
            <a:endParaRPr lang="en-US" b="1" dirty="0"/>
          </a:p>
        </p:txBody>
      </p:sp>
    </p:spTree>
    <p:extLst>
      <p:ext uri="{BB962C8B-B14F-4D97-AF65-F5344CB8AC3E}">
        <p14:creationId xmlns:p14="http://schemas.microsoft.com/office/powerpoint/2010/main" val="225873929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483A3C-94F9-2888-B34B-C8B7F101B2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83FF6F-4232-9D9C-7343-D5651C885763}"/>
              </a:ext>
            </a:extLst>
          </p:cNvPr>
          <p:cNvSpPr>
            <a:spLocks noGrp="1"/>
          </p:cNvSpPr>
          <p:nvPr>
            <p:ph type="title"/>
          </p:nvPr>
        </p:nvSpPr>
        <p:spPr/>
        <p:txBody>
          <a:bodyPr>
            <a:normAutofit fontScale="90000"/>
          </a:bodyPr>
          <a:lstStyle/>
          <a:p>
            <a:r>
              <a:rPr lang="en-US" dirty="0"/>
              <a:t>Proposition J</a:t>
            </a:r>
          </a:p>
        </p:txBody>
      </p:sp>
      <p:sp>
        <p:nvSpPr>
          <p:cNvPr id="3" name="Content Placeholder 2">
            <a:extLst>
              <a:ext uri="{FF2B5EF4-FFF2-40B4-BE49-F238E27FC236}">
                <a16:creationId xmlns:a16="http://schemas.microsoft.com/office/drawing/2014/main" id="{2B6C9963-4221-F7B8-D247-BF04BB2D4359}"/>
              </a:ext>
            </a:extLst>
          </p:cNvPr>
          <p:cNvSpPr>
            <a:spLocks noGrp="1"/>
          </p:cNvSpPr>
          <p:nvPr>
            <p:ph sz="half" idx="1"/>
          </p:nvPr>
        </p:nvSpPr>
        <p:spPr/>
        <p:txBody>
          <a:bodyPr>
            <a:normAutofit/>
          </a:bodyPr>
          <a:lstStyle/>
          <a:p>
            <a:r>
              <a:rPr lang="en-US" sz="2800" dirty="0"/>
              <a:t>THIS IS A TAX INCREASE </a:t>
            </a:r>
          </a:p>
          <a:p>
            <a:r>
              <a:rPr lang="en-US" sz="2800" dirty="0"/>
              <a:t>“The issuance of $18,700,000 general obligation bonds for street improvements and the imposition of a tax sufficient to pay the principal of and interest on the bonds.” </a:t>
            </a:r>
            <a:endParaRPr lang="en-US" sz="3600" dirty="0"/>
          </a:p>
        </p:txBody>
      </p:sp>
      <p:sp>
        <p:nvSpPr>
          <p:cNvPr id="4" name="Content Placeholder 3">
            <a:extLst>
              <a:ext uri="{FF2B5EF4-FFF2-40B4-BE49-F238E27FC236}">
                <a16:creationId xmlns:a16="http://schemas.microsoft.com/office/drawing/2014/main" id="{C8C531C7-5514-B3FF-B8DD-1D063CDFF178}"/>
              </a:ext>
            </a:extLst>
          </p:cNvPr>
          <p:cNvSpPr>
            <a:spLocks noGrp="1"/>
          </p:cNvSpPr>
          <p:nvPr>
            <p:ph sz="half" idx="2"/>
          </p:nvPr>
        </p:nvSpPr>
        <p:spPr/>
        <p:txBody>
          <a:bodyPr/>
          <a:lstStyle/>
          <a:p>
            <a:r>
              <a:rPr lang="en-US" dirty="0"/>
              <a:t>FISCAL IMPACT</a:t>
            </a:r>
          </a:p>
          <a:p>
            <a:r>
              <a:rPr lang="en-US" dirty="0"/>
              <a:t>~ $0.079 INCREASE ON TAX RATE</a:t>
            </a:r>
          </a:p>
          <a:p>
            <a:endParaRPr lang="en-US" dirty="0"/>
          </a:p>
          <a:p>
            <a:r>
              <a:rPr lang="en-US" dirty="0"/>
              <a:t>MARKET VALUE HOME = $450,000</a:t>
            </a:r>
          </a:p>
          <a:p>
            <a:r>
              <a:rPr lang="en-US" dirty="0"/>
              <a:t>TAX VALUE HOME = 	$400,000</a:t>
            </a:r>
          </a:p>
          <a:p>
            <a:r>
              <a:rPr lang="en-US" dirty="0">
                <a:solidFill>
                  <a:srgbClr val="0000FF"/>
                </a:solidFill>
              </a:rPr>
              <a:t>Current Tax Rate = 	$0.562795</a:t>
            </a:r>
          </a:p>
          <a:p>
            <a:r>
              <a:rPr lang="en-US" dirty="0"/>
              <a:t>CURRENT LEVY = 	$2,251.18</a:t>
            </a:r>
          </a:p>
          <a:p>
            <a:endParaRPr lang="en-US" dirty="0"/>
          </a:p>
          <a:p>
            <a:r>
              <a:rPr lang="en-US" dirty="0"/>
              <a:t>New Tax Rate (potentially) </a:t>
            </a:r>
            <a:r>
              <a:rPr lang="en-US" b="1" dirty="0"/>
              <a:t>$0.641795</a:t>
            </a:r>
          </a:p>
          <a:p>
            <a:r>
              <a:rPr lang="en-US" b="1" dirty="0"/>
              <a:t>NEW LEVY = 		$2,567.18 	DIFF		  $ 316.00</a:t>
            </a:r>
          </a:p>
          <a:p>
            <a:pPr lvl="2"/>
            <a:endParaRPr lang="en-US" b="1" dirty="0"/>
          </a:p>
        </p:txBody>
      </p:sp>
      <p:sp>
        <p:nvSpPr>
          <p:cNvPr id="5" name="Date Placeholder 4">
            <a:extLst>
              <a:ext uri="{FF2B5EF4-FFF2-40B4-BE49-F238E27FC236}">
                <a16:creationId xmlns:a16="http://schemas.microsoft.com/office/drawing/2014/main" id="{11CD7217-3D2C-4137-40F8-7307D7A538C4}"/>
              </a:ext>
            </a:extLst>
          </p:cNvPr>
          <p:cNvSpPr>
            <a:spLocks noGrp="1"/>
          </p:cNvSpPr>
          <p:nvPr>
            <p:ph type="dt" sz="half" idx="10"/>
          </p:nvPr>
        </p:nvSpPr>
        <p:spPr/>
        <p:txBody>
          <a:bodyPr/>
          <a:lstStyle/>
          <a:p>
            <a:pPr>
              <a:defRPr/>
            </a:pPr>
            <a:fld id="{D920EFA0-D07D-429C-9421-1F474586A0A0}" type="datetime1">
              <a:rPr lang="en-US" smtClean="0"/>
              <a:t>10/6/2025</a:t>
            </a:fld>
            <a:endParaRPr lang="en-US"/>
          </a:p>
        </p:txBody>
      </p:sp>
      <p:sp>
        <p:nvSpPr>
          <p:cNvPr id="6" name="Slide Number Placeholder 5">
            <a:extLst>
              <a:ext uri="{FF2B5EF4-FFF2-40B4-BE49-F238E27FC236}">
                <a16:creationId xmlns:a16="http://schemas.microsoft.com/office/drawing/2014/main" id="{5F4495E3-815B-B012-2BE0-1C3EE700925C}"/>
              </a:ext>
            </a:extLst>
          </p:cNvPr>
          <p:cNvSpPr>
            <a:spLocks noGrp="1"/>
          </p:cNvSpPr>
          <p:nvPr>
            <p:ph type="sldNum" sz="quarter" idx="12"/>
          </p:nvPr>
        </p:nvSpPr>
        <p:spPr/>
        <p:txBody>
          <a:bodyPr/>
          <a:lstStyle/>
          <a:p>
            <a:pPr>
              <a:defRPr/>
            </a:pPr>
            <a:fld id="{0033479A-7817-684C-ACB0-E01128C60C7E}" type="slidenum">
              <a:rPr lang="en-US" altLang="en-US" smtClean="0"/>
              <a:pPr>
                <a:defRPr/>
              </a:pPr>
              <a:t>35</a:t>
            </a:fld>
            <a:endParaRPr lang="en-US" altLang="en-US"/>
          </a:p>
        </p:txBody>
      </p:sp>
    </p:spTree>
    <p:extLst>
      <p:ext uri="{BB962C8B-B14F-4D97-AF65-F5344CB8AC3E}">
        <p14:creationId xmlns:p14="http://schemas.microsoft.com/office/powerpoint/2010/main" val="295639241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981777-5CD9-C155-D85C-C03752C2E9CC}"/>
              </a:ext>
            </a:extLst>
          </p:cNvPr>
          <p:cNvSpPr>
            <a:spLocks noGrp="1"/>
          </p:cNvSpPr>
          <p:nvPr>
            <p:ph type="title"/>
          </p:nvPr>
        </p:nvSpPr>
        <p:spPr/>
        <p:txBody>
          <a:bodyPr>
            <a:normAutofit fontScale="90000"/>
          </a:bodyPr>
          <a:lstStyle/>
          <a:p>
            <a:r>
              <a:rPr lang="en-US" dirty="0"/>
              <a:t>Fiscal Impact if all 3 bonds are issued altogether</a:t>
            </a:r>
          </a:p>
        </p:txBody>
      </p:sp>
      <p:sp>
        <p:nvSpPr>
          <p:cNvPr id="4" name="Slide Number Placeholder 3">
            <a:extLst>
              <a:ext uri="{FF2B5EF4-FFF2-40B4-BE49-F238E27FC236}">
                <a16:creationId xmlns:a16="http://schemas.microsoft.com/office/drawing/2014/main" id="{80486D03-689D-45DB-9647-E2CFFA7D30E5}"/>
              </a:ext>
            </a:extLst>
          </p:cNvPr>
          <p:cNvSpPr>
            <a:spLocks noGrp="1"/>
          </p:cNvSpPr>
          <p:nvPr>
            <p:ph type="sldNum" sz="quarter" idx="12"/>
          </p:nvPr>
        </p:nvSpPr>
        <p:spPr/>
        <p:txBody>
          <a:bodyPr/>
          <a:lstStyle/>
          <a:p>
            <a:pPr>
              <a:defRPr/>
            </a:pPr>
            <a:fld id="{A04C2838-5915-4242-A224-C6E8BF3A9DD6}" type="slidenum">
              <a:rPr lang="en-US" altLang="en-US" smtClean="0"/>
              <a:pPr>
                <a:defRPr/>
              </a:pPr>
              <a:t>36</a:t>
            </a:fld>
            <a:endParaRPr lang="en-US" altLang="en-US"/>
          </a:p>
        </p:txBody>
      </p:sp>
      <p:sp>
        <p:nvSpPr>
          <p:cNvPr id="5" name="Date Placeholder 4">
            <a:extLst>
              <a:ext uri="{FF2B5EF4-FFF2-40B4-BE49-F238E27FC236}">
                <a16:creationId xmlns:a16="http://schemas.microsoft.com/office/drawing/2014/main" id="{C442EBE2-7EED-6D5B-D6E6-D6BBCCC1426A}"/>
              </a:ext>
            </a:extLst>
          </p:cNvPr>
          <p:cNvSpPr>
            <a:spLocks noGrp="1"/>
          </p:cNvSpPr>
          <p:nvPr>
            <p:ph type="dt" sz="half" idx="10"/>
          </p:nvPr>
        </p:nvSpPr>
        <p:spPr/>
        <p:txBody>
          <a:bodyPr/>
          <a:lstStyle/>
          <a:p>
            <a:pPr>
              <a:defRPr/>
            </a:pPr>
            <a:fld id="{7BBD6024-FBFB-4674-B0FC-30B11B0CDD86}" type="datetime1">
              <a:rPr lang="en-US" smtClean="0"/>
              <a:t>10/6/2025</a:t>
            </a:fld>
            <a:endParaRPr lang="en-US"/>
          </a:p>
        </p:txBody>
      </p:sp>
      <p:sp>
        <p:nvSpPr>
          <p:cNvPr id="6" name="Content Placeholder 3">
            <a:extLst>
              <a:ext uri="{FF2B5EF4-FFF2-40B4-BE49-F238E27FC236}">
                <a16:creationId xmlns:a16="http://schemas.microsoft.com/office/drawing/2014/main" id="{6B1D795F-5B5B-A3F5-A342-F95712748C92}"/>
              </a:ext>
            </a:extLst>
          </p:cNvPr>
          <p:cNvSpPr>
            <a:spLocks noGrp="1"/>
          </p:cNvSpPr>
          <p:nvPr>
            <p:ph idx="1"/>
          </p:nvPr>
        </p:nvSpPr>
        <p:spPr>
          <a:xfrm>
            <a:off x="3249620" y="1246219"/>
            <a:ext cx="5461759" cy="5056188"/>
          </a:xfrm>
        </p:spPr>
        <p:txBody>
          <a:bodyPr/>
          <a:lstStyle/>
          <a:p>
            <a:r>
              <a:rPr lang="en-US" dirty="0"/>
              <a:t>FISCAL IMPACT (if all three propositions pass) </a:t>
            </a:r>
          </a:p>
          <a:p>
            <a:r>
              <a:rPr lang="en-US" dirty="0"/>
              <a:t>~ $0.1418 INCREASE ON TAX RATE</a:t>
            </a:r>
          </a:p>
          <a:p>
            <a:endParaRPr lang="en-US" dirty="0"/>
          </a:p>
          <a:p>
            <a:r>
              <a:rPr lang="en-US" dirty="0"/>
              <a:t>MARKET VALUE HOME = $450,000</a:t>
            </a:r>
          </a:p>
          <a:p>
            <a:r>
              <a:rPr lang="en-US" dirty="0"/>
              <a:t>TAX VALUE HOME = 	$400,000</a:t>
            </a:r>
          </a:p>
          <a:p>
            <a:r>
              <a:rPr lang="en-US" dirty="0">
                <a:solidFill>
                  <a:srgbClr val="0000FF"/>
                </a:solidFill>
              </a:rPr>
              <a:t>Current Tax Rate = 	$0.562795</a:t>
            </a:r>
          </a:p>
          <a:p>
            <a:r>
              <a:rPr lang="en-US" dirty="0"/>
              <a:t>CURRENT LEVY = 	$2,251.18</a:t>
            </a:r>
          </a:p>
          <a:p>
            <a:endParaRPr lang="en-US" dirty="0"/>
          </a:p>
          <a:p>
            <a:r>
              <a:rPr lang="en-US" dirty="0"/>
              <a:t>New Tax Rate (potentially) </a:t>
            </a:r>
            <a:r>
              <a:rPr lang="en-US" b="1" dirty="0"/>
              <a:t>$0.704595</a:t>
            </a:r>
          </a:p>
          <a:p>
            <a:r>
              <a:rPr lang="en-US" b="1" dirty="0"/>
              <a:t>NEW LEVY = 		$2,818.38 	</a:t>
            </a:r>
          </a:p>
          <a:p>
            <a:r>
              <a:rPr lang="en-US" b="1" dirty="0"/>
              <a:t>DIFF		  	$ 567.20</a:t>
            </a:r>
          </a:p>
          <a:p>
            <a:pPr lvl="2"/>
            <a:endParaRPr lang="en-US" b="1" dirty="0"/>
          </a:p>
        </p:txBody>
      </p:sp>
    </p:spTree>
    <p:extLst>
      <p:ext uri="{BB962C8B-B14F-4D97-AF65-F5344CB8AC3E}">
        <p14:creationId xmlns:p14="http://schemas.microsoft.com/office/powerpoint/2010/main" val="18273226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DFCD1-2E52-D4AE-E142-91AE71AA18B3}"/>
              </a:ext>
            </a:extLst>
          </p:cNvPr>
          <p:cNvSpPr>
            <a:spLocks noGrp="1"/>
          </p:cNvSpPr>
          <p:nvPr>
            <p:ph type="title"/>
          </p:nvPr>
        </p:nvSpPr>
        <p:spPr/>
        <p:txBody>
          <a:bodyPr/>
          <a:lstStyle/>
          <a:p>
            <a:r>
              <a:rPr lang="en-US" dirty="0"/>
              <a:t>Where to find additional information?</a:t>
            </a:r>
          </a:p>
        </p:txBody>
      </p:sp>
      <p:sp>
        <p:nvSpPr>
          <p:cNvPr id="3" name="Text Placeholder 2">
            <a:extLst>
              <a:ext uri="{FF2B5EF4-FFF2-40B4-BE49-F238E27FC236}">
                <a16:creationId xmlns:a16="http://schemas.microsoft.com/office/drawing/2014/main" id="{EE31B8B1-67D0-ED33-6336-B259D29BF369}"/>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50493241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344C1-1516-6344-ED80-F17ADFAE2A1E}"/>
              </a:ext>
            </a:extLst>
          </p:cNvPr>
          <p:cNvSpPr>
            <a:spLocks noGrp="1"/>
          </p:cNvSpPr>
          <p:nvPr>
            <p:ph type="title"/>
          </p:nvPr>
        </p:nvSpPr>
        <p:spPr/>
        <p:txBody>
          <a:bodyPr/>
          <a:lstStyle/>
          <a:p>
            <a:r>
              <a:rPr lang="en-US" dirty="0"/>
              <a:t>Visit these sites for additional information</a:t>
            </a:r>
          </a:p>
        </p:txBody>
      </p:sp>
      <p:sp>
        <p:nvSpPr>
          <p:cNvPr id="4" name="Slide Number Placeholder 3">
            <a:extLst>
              <a:ext uri="{FF2B5EF4-FFF2-40B4-BE49-F238E27FC236}">
                <a16:creationId xmlns:a16="http://schemas.microsoft.com/office/drawing/2014/main" id="{0A0462DD-CAAD-C884-436D-6439717D67B5}"/>
              </a:ext>
            </a:extLst>
          </p:cNvPr>
          <p:cNvSpPr>
            <a:spLocks noGrp="1"/>
          </p:cNvSpPr>
          <p:nvPr>
            <p:ph type="sldNum" sz="quarter" idx="12"/>
          </p:nvPr>
        </p:nvSpPr>
        <p:spPr/>
        <p:txBody>
          <a:bodyPr/>
          <a:lstStyle/>
          <a:p>
            <a:pPr>
              <a:defRPr/>
            </a:pPr>
            <a:fld id="{A04C2838-5915-4242-A224-C6E8BF3A9DD6}" type="slidenum">
              <a:rPr lang="en-US" altLang="en-US" smtClean="0"/>
              <a:pPr>
                <a:defRPr/>
              </a:pPr>
              <a:t>38</a:t>
            </a:fld>
            <a:endParaRPr lang="en-US" altLang="en-US"/>
          </a:p>
        </p:txBody>
      </p:sp>
      <p:sp>
        <p:nvSpPr>
          <p:cNvPr id="5" name="Date Placeholder 4">
            <a:extLst>
              <a:ext uri="{FF2B5EF4-FFF2-40B4-BE49-F238E27FC236}">
                <a16:creationId xmlns:a16="http://schemas.microsoft.com/office/drawing/2014/main" id="{635BE93F-A47C-10DB-0E9C-D294494F368E}"/>
              </a:ext>
            </a:extLst>
          </p:cNvPr>
          <p:cNvSpPr>
            <a:spLocks noGrp="1"/>
          </p:cNvSpPr>
          <p:nvPr>
            <p:ph type="dt" sz="half" idx="10"/>
          </p:nvPr>
        </p:nvSpPr>
        <p:spPr/>
        <p:txBody>
          <a:bodyPr/>
          <a:lstStyle/>
          <a:p>
            <a:pPr>
              <a:defRPr/>
            </a:pPr>
            <a:fld id="{7BBD6024-FBFB-4674-B0FC-30B11B0CDD86}" type="datetime1">
              <a:rPr lang="en-US" smtClean="0"/>
              <a:t>10/6/2025</a:t>
            </a:fld>
            <a:endParaRPr lang="en-US"/>
          </a:p>
        </p:txBody>
      </p:sp>
      <p:sp>
        <p:nvSpPr>
          <p:cNvPr id="9" name="TextBox 8">
            <a:extLst>
              <a:ext uri="{FF2B5EF4-FFF2-40B4-BE49-F238E27FC236}">
                <a16:creationId xmlns:a16="http://schemas.microsoft.com/office/drawing/2014/main" id="{C48CFD16-C930-90FE-7029-8AD0CFC3849E}"/>
              </a:ext>
            </a:extLst>
          </p:cNvPr>
          <p:cNvSpPr txBox="1"/>
          <p:nvPr/>
        </p:nvSpPr>
        <p:spPr>
          <a:xfrm>
            <a:off x="367644" y="1899277"/>
            <a:ext cx="9954705" cy="1200329"/>
          </a:xfrm>
          <a:prstGeom prst="rect">
            <a:avLst/>
          </a:prstGeom>
          <a:noFill/>
        </p:spPr>
        <p:txBody>
          <a:bodyPr wrap="square" rtlCol="0">
            <a:spAutoFit/>
          </a:bodyPr>
          <a:lstStyle/>
          <a:p>
            <a:r>
              <a:rPr lang="en-US" dirty="0"/>
              <a:t>City of Glenn Heights Election Page</a:t>
            </a:r>
          </a:p>
          <a:p>
            <a:pPr marL="742950" lvl="1" indent="-285750">
              <a:buFont typeface="Arial" panose="020B0604020202020204" pitchFamily="34" charset="0"/>
              <a:buChar char="•"/>
            </a:pPr>
            <a:r>
              <a:rPr lang="en-US" dirty="0"/>
              <a:t>Sample Ballot (Dallas and Ellis Counties)</a:t>
            </a:r>
          </a:p>
          <a:p>
            <a:pPr marL="742950" lvl="1" indent="-285750">
              <a:buFont typeface="Arial" panose="020B0604020202020204" pitchFamily="34" charset="0"/>
              <a:buChar char="•"/>
            </a:pPr>
            <a:r>
              <a:rPr lang="en-US" dirty="0"/>
              <a:t>Early Voting and Election Day Information (Dates, Hours, &amp; Polling Locations)</a:t>
            </a:r>
          </a:p>
          <a:p>
            <a:pPr marL="742950" lvl="1" indent="-285750">
              <a:buFont typeface="Arial" panose="020B0604020202020204" pitchFamily="34" charset="0"/>
              <a:buChar char="•"/>
            </a:pPr>
            <a:r>
              <a:rPr lang="en-US" dirty="0"/>
              <a:t>All information in English, Spanish, and Vietnamese</a:t>
            </a:r>
          </a:p>
        </p:txBody>
      </p:sp>
      <p:pic>
        <p:nvPicPr>
          <p:cNvPr id="1030" name="Picture 6">
            <a:extLst>
              <a:ext uri="{FF2B5EF4-FFF2-40B4-BE49-F238E27FC236}">
                <a16:creationId xmlns:a16="http://schemas.microsoft.com/office/drawing/2014/main" id="{D92BB9FD-201B-F78F-E22A-37718870AED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20738" y="1297830"/>
            <a:ext cx="2403222" cy="2403222"/>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768CE81C-BF41-B672-3D90-5AEAD29A82C9}"/>
              </a:ext>
            </a:extLst>
          </p:cNvPr>
          <p:cNvSpPr txBox="1"/>
          <p:nvPr/>
        </p:nvSpPr>
        <p:spPr>
          <a:xfrm>
            <a:off x="1097280" y="4772909"/>
            <a:ext cx="3890809" cy="646331"/>
          </a:xfrm>
          <a:prstGeom prst="rect">
            <a:avLst/>
          </a:prstGeom>
          <a:noFill/>
        </p:spPr>
        <p:txBody>
          <a:bodyPr wrap="none" rtlCol="0">
            <a:spAutoFit/>
          </a:bodyPr>
          <a:lstStyle/>
          <a:p>
            <a:r>
              <a:rPr lang="en-US" dirty="0"/>
              <a:t>Dallas County Elections Department</a:t>
            </a:r>
          </a:p>
          <a:p>
            <a:endParaRPr lang="en-US" dirty="0"/>
          </a:p>
        </p:txBody>
      </p:sp>
      <p:sp>
        <p:nvSpPr>
          <p:cNvPr id="13" name="TextBox 12">
            <a:extLst>
              <a:ext uri="{FF2B5EF4-FFF2-40B4-BE49-F238E27FC236}">
                <a16:creationId xmlns:a16="http://schemas.microsoft.com/office/drawing/2014/main" id="{3E9162B7-85CB-0BDC-36F7-9728B805809E}"/>
              </a:ext>
            </a:extLst>
          </p:cNvPr>
          <p:cNvSpPr txBox="1"/>
          <p:nvPr/>
        </p:nvSpPr>
        <p:spPr>
          <a:xfrm>
            <a:off x="6629209" y="4726743"/>
            <a:ext cx="2403222" cy="369332"/>
          </a:xfrm>
          <a:prstGeom prst="rect">
            <a:avLst/>
          </a:prstGeom>
          <a:noFill/>
        </p:spPr>
        <p:txBody>
          <a:bodyPr wrap="none" rtlCol="0">
            <a:spAutoFit/>
          </a:bodyPr>
          <a:lstStyle/>
          <a:p>
            <a:r>
              <a:rPr lang="en-US" dirty="0"/>
              <a:t>Ellis County Elections</a:t>
            </a:r>
          </a:p>
        </p:txBody>
      </p:sp>
      <p:pic>
        <p:nvPicPr>
          <p:cNvPr id="1032" name="Picture 8">
            <a:extLst>
              <a:ext uri="{FF2B5EF4-FFF2-40B4-BE49-F238E27FC236}">
                <a16:creationId xmlns:a16="http://schemas.microsoft.com/office/drawing/2014/main" id="{582A2E9A-0C42-7155-B660-F407F952BA74}"/>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02327" y="4390459"/>
            <a:ext cx="1193673" cy="1193673"/>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90069B24-9196-0C25-D49B-5BDC750ACAD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032431" y="4383806"/>
            <a:ext cx="1200328" cy="1200328"/>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id="{95E8C6F2-3490-6E0F-622E-26F77F5D4BA6}"/>
              </a:ext>
            </a:extLst>
          </p:cNvPr>
          <p:cNvSpPr txBox="1"/>
          <p:nvPr/>
        </p:nvSpPr>
        <p:spPr>
          <a:xfrm>
            <a:off x="749808" y="3867912"/>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91060784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21F3F8A2-01C9-4E29-949C-7BB357071C99}"/>
              </a:ext>
            </a:extLst>
          </p:cNvPr>
          <p:cNvSpPr>
            <a:spLocks noGrp="1"/>
          </p:cNvSpPr>
          <p:nvPr>
            <p:ph type="dt" sz="half" idx="10"/>
          </p:nvPr>
        </p:nvSpPr>
        <p:spPr/>
        <p:txBody>
          <a:bodyPr/>
          <a:lstStyle/>
          <a:p>
            <a:pPr>
              <a:defRPr/>
            </a:pPr>
            <a:fld id="{B6C485AD-5933-4BF5-AE0F-952C69C5F09A}" type="datetime1">
              <a:rPr lang="en-US" smtClean="0"/>
              <a:t>10/6/2025</a:t>
            </a:fld>
            <a:endParaRPr lang="en-US"/>
          </a:p>
        </p:txBody>
      </p:sp>
      <p:sp>
        <p:nvSpPr>
          <p:cNvPr id="5" name="Slide Number Placeholder 4">
            <a:extLst>
              <a:ext uri="{FF2B5EF4-FFF2-40B4-BE49-F238E27FC236}">
                <a16:creationId xmlns:a16="http://schemas.microsoft.com/office/drawing/2014/main" id="{8DAB9882-F13E-4A93-930B-2ED693C0171B}"/>
              </a:ext>
            </a:extLst>
          </p:cNvPr>
          <p:cNvSpPr>
            <a:spLocks noGrp="1"/>
          </p:cNvSpPr>
          <p:nvPr>
            <p:ph type="sldNum" sz="quarter" idx="12"/>
          </p:nvPr>
        </p:nvSpPr>
        <p:spPr/>
        <p:txBody>
          <a:bodyPr/>
          <a:lstStyle/>
          <a:p>
            <a:pPr>
              <a:defRPr/>
            </a:pPr>
            <a:fld id="{71090409-A9A9-B54D-8AED-A8E3978958AC}" type="slidenum">
              <a:rPr lang="en-US" altLang="en-US" smtClean="0"/>
              <a:pPr>
                <a:defRPr/>
              </a:pPr>
              <a:t>39</a:t>
            </a:fld>
            <a:endParaRPr lang="en-US" altLang="en-US"/>
          </a:p>
        </p:txBody>
      </p:sp>
      <p:sp>
        <p:nvSpPr>
          <p:cNvPr id="6" name="Title 5">
            <a:extLst>
              <a:ext uri="{FF2B5EF4-FFF2-40B4-BE49-F238E27FC236}">
                <a16:creationId xmlns:a16="http://schemas.microsoft.com/office/drawing/2014/main" id="{00E331E4-F20F-43B7-8816-5C04C1F6CE49}"/>
              </a:ext>
            </a:extLst>
          </p:cNvPr>
          <p:cNvSpPr>
            <a:spLocks noGrp="1"/>
          </p:cNvSpPr>
          <p:nvPr>
            <p:ph type="title"/>
          </p:nvPr>
        </p:nvSpPr>
        <p:spPr/>
        <p:txBody>
          <a:bodyPr/>
          <a:lstStyle/>
          <a:p>
            <a:r>
              <a:rPr lang="en-US" dirty="0"/>
              <a:t>Questions</a:t>
            </a:r>
          </a:p>
        </p:txBody>
      </p:sp>
      <p:sp>
        <p:nvSpPr>
          <p:cNvPr id="7" name="Text Placeholder 6">
            <a:extLst>
              <a:ext uri="{FF2B5EF4-FFF2-40B4-BE49-F238E27FC236}">
                <a16:creationId xmlns:a16="http://schemas.microsoft.com/office/drawing/2014/main" id="{D9C75C6F-D4D7-4A43-83DC-0D8B56EB2B69}"/>
              </a:ext>
            </a:extLst>
          </p:cNvPr>
          <p:cNvSpPr>
            <a:spLocks noGrp="1"/>
          </p:cNvSpPr>
          <p:nvPr>
            <p:ph type="body" idx="1"/>
          </p:nvPr>
        </p:nvSpPr>
        <p:spPr/>
        <p:txBody>
          <a:bodyPr/>
          <a:lstStyle/>
          <a:p>
            <a:r>
              <a:rPr lang="en-US" dirty="0"/>
              <a:t>Thank you!</a:t>
            </a:r>
          </a:p>
        </p:txBody>
      </p:sp>
    </p:spTree>
    <p:extLst>
      <p:ext uri="{BB962C8B-B14F-4D97-AF65-F5344CB8AC3E}">
        <p14:creationId xmlns:p14="http://schemas.microsoft.com/office/powerpoint/2010/main" val="25528625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2CC588-57F9-0C2E-59B7-13D776994D80}"/>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7C9DAF0D-D798-5D9F-6E16-500AFE552271}"/>
              </a:ext>
            </a:extLst>
          </p:cNvPr>
          <p:cNvSpPr>
            <a:spLocks noGrp="1"/>
          </p:cNvSpPr>
          <p:nvPr>
            <p:ph type="title"/>
          </p:nvPr>
        </p:nvSpPr>
        <p:spPr/>
        <p:txBody>
          <a:bodyPr/>
          <a:lstStyle/>
          <a:p>
            <a:r>
              <a:rPr lang="en-US" dirty="0"/>
              <a:t>Guidelines for City Bond Election</a:t>
            </a:r>
          </a:p>
        </p:txBody>
      </p:sp>
      <p:pic>
        <p:nvPicPr>
          <p:cNvPr id="3" name="Content Placeholder 2">
            <a:extLst>
              <a:ext uri="{FF2B5EF4-FFF2-40B4-BE49-F238E27FC236}">
                <a16:creationId xmlns:a16="http://schemas.microsoft.com/office/drawing/2014/main" id="{1FD3B748-86EF-E18A-19BC-0A31477C92B2}"/>
              </a:ext>
            </a:extLst>
          </p:cNvPr>
          <p:cNvPicPr>
            <a:picLocks noGrp="1" noChangeAspect="1"/>
          </p:cNvPicPr>
          <p:nvPr>
            <p:ph idx="1"/>
          </p:nvPr>
        </p:nvPicPr>
        <p:blipFill>
          <a:blip r:embed="rId2"/>
          <a:stretch>
            <a:fillRect/>
          </a:stretch>
        </p:blipFill>
        <p:spPr>
          <a:xfrm>
            <a:off x="9657675" y="5682147"/>
            <a:ext cx="2211237" cy="414295"/>
          </a:xfrm>
          <a:prstGeom prst="rect">
            <a:avLst/>
          </a:prstGeom>
        </p:spPr>
      </p:pic>
      <p:sp>
        <p:nvSpPr>
          <p:cNvPr id="4" name="Slide Number Placeholder 3">
            <a:extLst>
              <a:ext uri="{FF2B5EF4-FFF2-40B4-BE49-F238E27FC236}">
                <a16:creationId xmlns:a16="http://schemas.microsoft.com/office/drawing/2014/main" id="{22B8428D-2A03-0120-69DF-EE4001022D5B}"/>
              </a:ext>
            </a:extLst>
          </p:cNvPr>
          <p:cNvSpPr>
            <a:spLocks noGrp="1"/>
          </p:cNvSpPr>
          <p:nvPr>
            <p:ph type="sldNum" sz="quarter" idx="12"/>
          </p:nvPr>
        </p:nvSpPr>
        <p:spPr/>
        <p:txBody>
          <a:bodyPr/>
          <a:lstStyle/>
          <a:p>
            <a:pPr>
              <a:defRPr/>
            </a:pPr>
            <a:fld id="{A04C2838-5915-4242-A224-C6E8BF3A9DD6}" type="slidenum">
              <a:rPr lang="en-US" altLang="en-US" smtClean="0"/>
              <a:pPr>
                <a:defRPr/>
              </a:pPr>
              <a:t>4</a:t>
            </a:fld>
            <a:endParaRPr lang="en-US" altLang="en-US"/>
          </a:p>
        </p:txBody>
      </p:sp>
      <p:sp>
        <p:nvSpPr>
          <p:cNvPr id="5" name="Date Placeholder 4">
            <a:extLst>
              <a:ext uri="{FF2B5EF4-FFF2-40B4-BE49-F238E27FC236}">
                <a16:creationId xmlns:a16="http://schemas.microsoft.com/office/drawing/2014/main" id="{7AD296D1-82FE-9C0B-7DCA-A7FF9948FFD3}"/>
              </a:ext>
            </a:extLst>
          </p:cNvPr>
          <p:cNvSpPr>
            <a:spLocks noGrp="1"/>
          </p:cNvSpPr>
          <p:nvPr>
            <p:ph type="dt" sz="half" idx="10"/>
          </p:nvPr>
        </p:nvSpPr>
        <p:spPr/>
        <p:txBody>
          <a:bodyPr/>
          <a:lstStyle/>
          <a:p>
            <a:pPr>
              <a:defRPr/>
            </a:pPr>
            <a:fld id="{7BBD6024-FBFB-4674-B0FC-30B11B0CDD86}" type="datetime1">
              <a:rPr lang="en-US" smtClean="0"/>
              <a:t>10/6/2025</a:t>
            </a:fld>
            <a:endParaRPr lang="en-US"/>
          </a:p>
        </p:txBody>
      </p:sp>
      <p:sp>
        <p:nvSpPr>
          <p:cNvPr id="2" name="object 3">
            <a:extLst>
              <a:ext uri="{FF2B5EF4-FFF2-40B4-BE49-F238E27FC236}">
                <a16:creationId xmlns:a16="http://schemas.microsoft.com/office/drawing/2014/main" id="{E9AAAC9F-F231-8F75-4371-4BA9E561A24E}"/>
              </a:ext>
            </a:extLst>
          </p:cNvPr>
          <p:cNvSpPr txBox="1"/>
          <p:nvPr/>
        </p:nvSpPr>
        <p:spPr>
          <a:xfrm>
            <a:off x="491439" y="1599945"/>
            <a:ext cx="10947400" cy="3379470"/>
          </a:xfrm>
          <a:prstGeom prst="rect">
            <a:avLst/>
          </a:prstGeom>
        </p:spPr>
        <p:txBody>
          <a:bodyPr vert="horz" wrap="square" lIns="0" tIns="13335" rIns="0" bIns="0" rtlCol="0">
            <a:spAutoFit/>
          </a:bodyPr>
          <a:lstStyle/>
          <a:p>
            <a:pPr marL="192405" marR="232410" indent="-180340">
              <a:lnSpc>
                <a:spcPct val="100000"/>
              </a:lnSpc>
              <a:spcBef>
                <a:spcPts val="105"/>
              </a:spcBef>
              <a:buClr>
                <a:srgbClr val="DD2728"/>
              </a:buClr>
              <a:buFont typeface="Wingdings 2"/>
              <a:buChar char=""/>
              <a:tabLst>
                <a:tab pos="192405" algn="l"/>
              </a:tabLst>
            </a:pPr>
            <a:r>
              <a:rPr sz="2000" dirty="0">
                <a:solidFill>
                  <a:srgbClr val="1F151E"/>
                </a:solidFill>
                <a:latin typeface="Arial"/>
                <a:cs typeface="Arial"/>
              </a:rPr>
              <a:t>OAG</a:t>
            </a:r>
            <a:r>
              <a:rPr sz="2000" spc="-45" dirty="0">
                <a:solidFill>
                  <a:srgbClr val="1F151E"/>
                </a:solidFill>
                <a:latin typeface="Arial"/>
                <a:cs typeface="Arial"/>
              </a:rPr>
              <a:t> </a:t>
            </a:r>
            <a:r>
              <a:rPr sz="2000" dirty="0">
                <a:solidFill>
                  <a:srgbClr val="1F151E"/>
                </a:solidFill>
                <a:latin typeface="Arial"/>
                <a:cs typeface="Arial"/>
              </a:rPr>
              <a:t>review</a:t>
            </a:r>
            <a:r>
              <a:rPr sz="2000" spc="-35" dirty="0">
                <a:solidFill>
                  <a:srgbClr val="1F151E"/>
                </a:solidFill>
                <a:latin typeface="Arial"/>
                <a:cs typeface="Arial"/>
              </a:rPr>
              <a:t> </a:t>
            </a:r>
            <a:r>
              <a:rPr sz="2000" dirty="0">
                <a:solidFill>
                  <a:srgbClr val="1F151E"/>
                </a:solidFill>
                <a:latin typeface="Arial"/>
                <a:cs typeface="Arial"/>
              </a:rPr>
              <a:t>of</a:t>
            </a:r>
            <a:r>
              <a:rPr sz="2000" spc="-40" dirty="0">
                <a:solidFill>
                  <a:srgbClr val="1F151E"/>
                </a:solidFill>
                <a:latin typeface="Arial"/>
                <a:cs typeface="Arial"/>
              </a:rPr>
              <a:t> </a:t>
            </a:r>
            <a:r>
              <a:rPr sz="2000" dirty="0">
                <a:solidFill>
                  <a:srgbClr val="1F151E"/>
                </a:solidFill>
                <a:latin typeface="Arial"/>
                <a:cs typeface="Arial"/>
              </a:rPr>
              <a:t>bond</a:t>
            </a:r>
            <a:r>
              <a:rPr sz="2000" spc="-35" dirty="0">
                <a:solidFill>
                  <a:srgbClr val="1F151E"/>
                </a:solidFill>
                <a:latin typeface="Arial"/>
                <a:cs typeface="Arial"/>
              </a:rPr>
              <a:t> </a:t>
            </a:r>
            <a:r>
              <a:rPr sz="2000" dirty="0">
                <a:solidFill>
                  <a:srgbClr val="1F151E"/>
                </a:solidFill>
                <a:latin typeface="Arial"/>
                <a:cs typeface="Arial"/>
              </a:rPr>
              <a:t>election</a:t>
            </a:r>
            <a:r>
              <a:rPr sz="2000" spc="-40" dirty="0">
                <a:solidFill>
                  <a:srgbClr val="1F151E"/>
                </a:solidFill>
                <a:latin typeface="Arial"/>
                <a:cs typeface="Arial"/>
              </a:rPr>
              <a:t> </a:t>
            </a:r>
            <a:r>
              <a:rPr sz="2000" dirty="0">
                <a:solidFill>
                  <a:srgbClr val="1F151E"/>
                </a:solidFill>
                <a:latin typeface="Arial"/>
                <a:cs typeface="Arial"/>
              </a:rPr>
              <a:t>proceedings</a:t>
            </a:r>
            <a:r>
              <a:rPr sz="2000" spc="-65" dirty="0">
                <a:solidFill>
                  <a:srgbClr val="1F151E"/>
                </a:solidFill>
                <a:latin typeface="Arial"/>
                <a:cs typeface="Arial"/>
              </a:rPr>
              <a:t> </a:t>
            </a:r>
            <a:r>
              <a:rPr sz="2000" dirty="0">
                <a:solidFill>
                  <a:srgbClr val="1F151E"/>
                </a:solidFill>
                <a:latin typeface="Arial"/>
                <a:cs typeface="Arial"/>
              </a:rPr>
              <a:t>will</a:t>
            </a:r>
            <a:r>
              <a:rPr sz="2000" spc="-15" dirty="0">
                <a:solidFill>
                  <a:srgbClr val="1F151E"/>
                </a:solidFill>
                <a:latin typeface="Arial"/>
                <a:cs typeface="Arial"/>
              </a:rPr>
              <a:t> </a:t>
            </a:r>
            <a:r>
              <a:rPr sz="2000" dirty="0">
                <a:solidFill>
                  <a:srgbClr val="1F151E"/>
                </a:solidFill>
                <a:latin typeface="Arial"/>
                <a:cs typeface="Arial"/>
              </a:rPr>
              <a:t>include</a:t>
            </a:r>
            <a:r>
              <a:rPr sz="2000" spc="-35" dirty="0">
                <a:solidFill>
                  <a:srgbClr val="1F151E"/>
                </a:solidFill>
                <a:latin typeface="Arial"/>
                <a:cs typeface="Arial"/>
              </a:rPr>
              <a:t> </a:t>
            </a:r>
            <a:r>
              <a:rPr sz="2000" dirty="0">
                <a:solidFill>
                  <a:srgbClr val="1F151E"/>
                </a:solidFill>
                <a:latin typeface="Arial"/>
                <a:cs typeface="Arial"/>
              </a:rPr>
              <a:t>confirmation</a:t>
            </a:r>
            <a:r>
              <a:rPr sz="2000" spc="-65" dirty="0">
                <a:solidFill>
                  <a:srgbClr val="1F151E"/>
                </a:solidFill>
                <a:latin typeface="Arial"/>
                <a:cs typeface="Arial"/>
              </a:rPr>
              <a:t> </a:t>
            </a:r>
            <a:r>
              <a:rPr sz="2000" dirty="0">
                <a:solidFill>
                  <a:srgbClr val="1F151E"/>
                </a:solidFill>
                <a:latin typeface="Arial"/>
                <a:cs typeface="Arial"/>
              </a:rPr>
              <a:t>of</a:t>
            </a:r>
            <a:r>
              <a:rPr sz="2000" spc="-40" dirty="0">
                <a:solidFill>
                  <a:srgbClr val="1F151E"/>
                </a:solidFill>
                <a:latin typeface="Arial"/>
                <a:cs typeface="Arial"/>
              </a:rPr>
              <a:t> </a:t>
            </a:r>
            <a:r>
              <a:rPr sz="2000" dirty="0">
                <a:solidFill>
                  <a:srgbClr val="1F151E"/>
                </a:solidFill>
                <a:latin typeface="Arial"/>
                <a:cs typeface="Arial"/>
              </a:rPr>
              <a:t>compliance</a:t>
            </a:r>
            <a:r>
              <a:rPr sz="2000" spc="-50" dirty="0">
                <a:solidFill>
                  <a:srgbClr val="1F151E"/>
                </a:solidFill>
                <a:latin typeface="Arial"/>
                <a:cs typeface="Arial"/>
              </a:rPr>
              <a:t> </a:t>
            </a:r>
            <a:r>
              <a:rPr sz="2000" dirty="0">
                <a:solidFill>
                  <a:srgbClr val="1F151E"/>
                </a:solidFill>
                <a:latin typeface="Arial"/>
                <a:cs typeface="Arial"/>
              </a:rPr>
              <a:t>with</a:t>
            </a:r>
            <a:r>
              <a:rPr sz="2000" spc="-20" dirty="0">
                <a:solidFill>
                  <a:srgbClr val="1F151E"/>
                </a:solidFill>
                <a:latin typeface="Arial"/>
                <a:cs typeface="Arial"/>
              </a:rPr>
              <a:t> </a:t>
            </a:r>
            <a:r>
              <a:rPr sz="2000" spc="-10" dirty="0">
                <a:solidFill>
                  <a:srgbClr val="1F151E"/>
                </a:solidFill>
                <a:latin typeface="Arial"/>
                <a:cs typeface="Arial"/>
              </a:rPr>
              <a:t>uniform </a:t>
            </a:r>
            <a:r>
              <a:rPr sz="2000" dirty="0">
                <a:solidFill>
                  <a:srgbClr val="1F151E"/>
                </a:solidFill>
                <a:latin typeface="Arial"/>
                <a:cs typeface="Arial"/>
              </a:rPr>
              <a:t>election</a:t>
            </a:r>
            <a:r>
              <a:rPr sz="2000" spc="-35" dirty="0">
                <a:solidFill>
                  <a:srgbClr val="1F151E"/>
                </a:solidFill>
                <a:latin typeface="Arial"/>
                <a:cs typeface="Arial"/>
              </a:rPr>
              <a:t> </a:t>
            </a:r>
            <a:r>
              <a:rPr sz="2000" dirty="0">
                <a:solidFill>
                  <a:srgbClr val="1F151E"/>
                </a:solidFill>
                <a:latin typeface="Arial"/>
                <a:cs typeface="Arial"/>
              </a:rPr>
              <a:t>dates,</a:t>
            </a:r>
            <a:r>
              <a:rPr sz="2000" spc="-50" dirty="0">
                <a:solidFill>
                  <a:srgbClr val="1F151E"/>
                </a:solidFill>
                <a:latin typeface="Arial"/>
                <a:cs typeface="Arial"/>
              </a:rPr>
              <a:t> </a:t>
            </a:r>
            <a:r>
              <a:rPr sz="2000" dirty="0">
                <a:solidFill>
                  <a:srgbClr val="1F151E"/>
                </a:solidFill>
                <a:latin typeface="Arial"/>
                <a:cs typeface="Arial"/>
              </a:rPr>
              <a:t>separate</a:t>
            </a:r>
            <a:r>
              <a:rPr sz="2000" spc="-60" dirty="0">
                <a:solidFill>
                  <a:srgbClr val="1F151E"/>
                </a:solidFill>
                <a:latin typeface="Arial"/>
                <a:cs typeface="Arial"/>
              </a:rPr>
              <a:t> </a:t>
            </a:r>
            <a:r>
              <a:rPr sz="2000" dirty="0">
                <a:solidFill>
                  <a:srgbClr val="1F151E"/>
                </a:solidFill>
                <a:latin typeface="Arial"/>
                <a:cs typeface="Arial"/>
              </a:rPr>
              <a:t>proposition</a:t>
            </a:r>
            <a:r>
              <a:rPr sz="2000" spc="-55" dirty="0">
                <a:solidFill>
                  <a:srgbClr val="1F151E"/>
                </a:solidFill>
                <a:latin typeface="Arial"/>
                <a:cs typeface="Arial"/>
              </a:rPr>
              <a:t> </a:t>
            </a:r>
            <a:r>
              <a:rPr sz="2000" dirty="0">
                <a:solidFill>
                  <a:srgbClr val="1F151E"/>
                </a:solidFill>
                <a:latin typeface="Arial"/>
                <a:cs typeface="Arial"/>
              </a:rPr>
              <a:t>requirements,</a:t>
            </a:r>
            <a:r>
              <a:rPr sz="2000" spc="-65" dirty="0">
                <a:solidFill>
                  <a:srgbClr val="1F151E"/>
                </a:solidFill>
                <a:latin typeface="Arial"/>
                <a:cs typeface="Arial"/>
              </a:rPr>
              <a:t> </a:t>
            </a:r>
            <a:r>
              <a:rPr sz="2000" dirty="0">
                <a:solidFill>
                  <a:srgbClr val="1F151E"/>
                </a:solidFill>
                <a:latin typeface="Arial"/>
                <a:cs typeface="Arial"/>
              </a:rPr>
              <a:t>deadlines</a:t>
            </a:r>
            <a:r>
              <a:rPr sz="2000" spc="-40" dirty="0">
                <a:solidFill>
                  <a:srgbClr val="1F151E"/>
                </a:solidFill>
                <a:latin typeface="Arial"/>
                <a:cs typeface="Arial"/>
              </a:rPr>
              <a:t> </a:t>
            </a:r>
            <a:r>
              <a:rPr sz="2000" dirty="0">
                <a:solidFill>
                  <a:srgbClr val="1F151E"/>
                </a:solidFill>
                <a:latin typeface="Arial"/>
                <a:cs typeface="Arial"/>
              </a:rPr>
              <a:t>(calling,</a:t>
            </a:r>
            <a:r>
              <a:rPr sz="2000" spc="-40" dirty="0">
                <a:solidFill>
                  <a:srgbClr val="1F151E"/>
                </a:solidFill>
                <a:latin typeface="Arial"/>
                <a:cs typeface="Arial"/>
              </a:rPr>
              <a:t> </a:t>
            </a:r>
            <a:r>
              <a:rPr sz="2000" dirty="0">
                <a:solidFill>
                  <a:srgbClr val="1F151E"/>
                </a:solidFill>
                <a:latin typeface="Arial"/>
                <a:cs typeface="Arial"/>
              </a:rPr>
              <a:t>noticing,</a:t>
            </a:r>
            <a:r>
              <a:rPr sz="2000" spc="-40" dirty="0">
                <a:solidFill>
                  <a:srgbClr val="1F151E"/>
                </a:solidFill>
                <a:latin typeface="Arial"/>
                <a:cs typeface="Arial"/>
              </a:rPr>
              <a:t> </a:t>
            </a:r>
            <a:r>
              <a:rPr sz="2000" spc="-10" dirty="0">
                <a:solidFill>
                  <a:srgbClr val="1F151E"/>
                </a:solidFill>
                <a:latin typeface="Arial"/>
                <a:cs typeface="Arial"/>
              </a:rPr>
              <a:t>canvassing, </a:t>
            </a:r>
            <a:r>
              <a:rPr sz="2000" dirty="0">
                <a:solidFill>
                  <a:srgbClr val="1F151E"/>
                </a:solidFill>
                <a:latin typeface="Arial"/>
                <a:cs typeface="Arial"/>
              </a:rPr>
              <a:t>etc.),</a:t>
            </a:r>
            <a:r>
              <a:rPr sz="2000" spc="-50" dirty="0">
                <a:solidFill>
                  <a:srgbClr val="1F151E"/>
                </a:solidFill>
                <a:latin typeface="Arial"/>
                <a:cs typeface="Arial"/>
              </a:rPr>
              <a:t> </a:t>
            </a:r>
            <a:r>
              <a:rPr sz="2000" dirty="0">
                <a:solidFill>
                  <a:srgbClr val="1F151E"/>
                </a:solidFill>
                <a:latin typeface="Arial"/>
                <a:cs typeface="Arial"/>
              </a:rPr>
              <a:t>contents</a:t>
            </a:r>
            <a:r>
              <a:rPr sz="2000" spc="-50" dirty="0">
                <a:solidFill>
                  <a:srgbClr val="1F151E"/>
                </a:solidFill>
                <a:latin typeface="Arial"/>
                <a:cs typeface="Arial"/>
              </a:rPr>
              <a:t> </a:t>
            </a:r>
            <a:r>
              <a:rPr sz="2000" dirty="0">
                <a:solidFill>
                  <a:srgbClr val="1F151E"/>
                </a:solidFill>
                <a:latin typeface="Arial"/>
                <a:cs typeface="Arial"/>
              </a:rPr>
              <a:t>of</a:t>
            </a:r>
            <a:r>
              <a:rPr sz="2000" spc="-30" dirty="0">
                <a:solidFill>
                  <a:srgbClr val="1F151E"/>
                </a:solidFill>
                <a:latin typeface="Arial"/>
                <a:cs typeface="Arial"/>
              </a:rPr>
              <a:t> </a:t>
            </a:r>
            <a:r>
              <a:rPr sz="2000" dirty="0">
                <a:solidFill>
                  <a:srgbClr val="1F151E"/>
                </a:solidFill>
                <a:latin typeface="Arial"/>
                <a:cs typeface="Arial"/>
              </a:rPr>
              <a:t>the</a:t>
            </a:r>
            <a:r>
              <a:rPr sz="2000" spc="-30" dirty="0">
                <a:solidFill>
                  <a:srgbClr val="1F151E"/>
                </a:solidFill>
                <a:latin typeface="Arial"/>
                <a:cs typeface="Arial"/>
              </a:rPr>
              <a:t> </a:t>
            </a:r>
            <a:r>
              <a:rPr sz="2000" dirty="0">
                <a:solidFill>
                  <a:srgbClr val="1F151E"/>
                </a:solidFill>
                <a:latin typeface="Arial"/>
                <a:cs typeface="Arial"/>
              </a:rPr>
              <a:t>action</a:t>
            </a:r>
            <a:r>
              <a:rPr sz="2000" spc="-35" dirty="0">
                <a:solidFill>
                  <a:srgbClr val="1F151E"/>
                </a:solidFill>
                <a:latin typeface="Arial"/>
                <a:cs typeface="Arial"/>
              </a:rPr>
              <a:t> </a:t>
            </a:r>
            <a:r>
              <a:rPr sz="2000" dirty="0">
                <a:solidFill>
                  <a:srgbClr val="1F151E"/>
                </a:solidFill>
                <a:latin typeface="Arial"/>
                <a:cs typeface="Arial"/>
              </a:rPr>
              <a:t>item</a:t>
            </a:r>
            <a:r>
              <a:rPr sz="2000" spc="-35" dirty="0">
                <a:solidFill>
                  <a:srgbClr val="1F151E"/>
                </a:solidFill>
                <a:latin typeface="Arial"/>
                <a:cs typeface="Arial"/>
              </a:rPr>
              <a:t> </a:t>
            </a:r>
            <a:r>
              <a:rPr sz="2000" dirty="0">
                <a:solidFill>
                  <a:srgbClr val="1F151E"/>
                </a:solidFill>
                <a:latin typeface="Arial"/>
                <a:cs typeface="Arial"/>
              </a:rPr>
              <a:t>calling</a:t>
            </a:r>
            <a:r>
              <a:rPr sz="2000" spc="-10" dirty="0">
                <a:solidFill>
                  <a:srgbClr val="1F151E"/>
                </a:solidFill>
                <a:latin typeface="Arial"/>
                <a:cs typeface="Arial"/>
              </a:rPr>
              <a:t> </a:t>
            </a:r>
            <a:r>
              <a:rPr sz="2000" dirty="0">
                <a:solidFill>
                  <a:srgbClr val="1F151E"/>
                </a:solidFill>
                <a:latin typeface="Arial"/>
                <a:cs typeface="Arial"/>
              </a:rPr>
              <a:t>election</a:t>
            </a:r>
            <a:r>
              <a:rPr sz="2000" spc="-25" dirty="0">
                <a:solidFill>
                  <a:srgbClr val="1F151E"/>
                </a:solidFill>
                <a:latin typeface="Arial"/>
                <a:cs typeface="Arial"/>
              </a:rPr>
              <a:t> </a:t>
            </a:r>
            <a:r>
              <a:rPr sz="2000" dirty="0">
                <a:solidFill>
                  <a:srgbClr val="1F151E"/>
                </a:solidFill>
                <a:latin typeface="Arial"/>
                <a:cs typeface="Arial"/>
              </a:rPr>
              <a:t>and</a:t>
            </a:r>
            <a:r>
              <a:rPr sz="2000" spc="-30" dirty="0">
                <a:solidFill>
                  <a:srgbClr val="1F151E"/>
                </a:solidFill>
                <a:latin typeface="Arial"/>
                <a:cs typeface="Arial"/>
              </a:rPr>
              <a:t> </a:t>
            </a:r>
            <a:r>
              <a:rPr sz="2000" dirty="0">
                <a:solidFill>
                  <a:srgbClr val="1F151E"/>
                </a:solidFill>
                <a:latin typeface="Arial"/>
                <a:cs typeface="Arial"/>
              </a:rPr>
              <a:t>notices</a:t>
            </a:r>
            <a:r>
              <a:rPr sz="2000" spc="-30" dirty="0">
                <a:solidFill>
                  <a:srgbClr val="1F151E"/>
                </a:solidFill>
                <a:latin typeface="Arial"/>
                <a:cs typeface="Arial"/>
              </a:rPr>
              <a:t> </a:t>
            </a:r>
            <a:r>
              <a:rPr sz="2000" dirty="0">
                <a:solidFill>
                  <a:srgbClr val="1F151E"/>
                </a:solidFill>
                <a:latin typeface="Arial"/>
                <a:cs typeface="Arial"/>
              </a:rPr>
              <a:t>of</a:t>
            </a:r>
            <a:r>
              <a:rPr sz="2000" spc="-30" dirty="0">
                <a:solidFill>
                  <a:srgbClr val="1F151E"/>
                </a:solidFill>
                <a:latin typeface="Arial"/>
                <a:cs typeface="Arial"/>
              </a:rPr>
              <a:t> </a:t>
            </a:r>
            <a:r>
              <a:rPr sz="2000" dirty="0">
                <a:solidFill>
                  <a:srgbClr val="1F151E"/>
                </a:solidFill>
                <a:latin typeface="Arial"/>
                <a:cs typeface="Arial"/>
              </a:rPr>
              <a:t>election,</a:t>
            </a:r>
            <a:r>
              <a:rPr sz="2000" spc="-40" dirty="0">
                <a:solidFill>
                  <a:srgbClr val="1F151E"/>
                </a:solidFill>
                <a:latin typeface="Arial"/>
                <a:cs typeface="Arial"/>
              </a:rPr>
              <a:t> </a:t>
            </a:r>
            <a:r>
              <a:rPr sz="2000" dirty="0">
                <a:solidFill>
                  <a:srgbClr val="1F151E"/>
                </a:solidFill>
                <a:latin typeface="Arial"/>
                <a:cs typeface="Arial"/>
              </a:rPr>
              <a:t>and</a:t>
            </a:r>
            <a:r>
              <a:rPr sz="2000" spc="-25" dirty="0">
                <a:solidFill>
                  <a:srgbClr val="1F151E"/>
                </a:solidFill>
                <a:latin typeface="Arial"/>
                <a:cs typeface="Arial"/>
              </a:rPr>
              <a:t> </a:t>
            </a:r>
            <a:r>
              <a:rPr sz="2000" dirty="0">
                <a:solidFill>
                  <a:srgbClr val="1F151E"/>
                </a:solidFill>
                <a:latin typeface="Arial"/>
                <a:cs typeface="Arial"/>
              </a:rPr>
              <a:t>canvassing</a:t>
            </a:r>
            <a:r>
              <a:rPr sz="2000" spc="-50" dirty="0">
                <a:solidFill>
                  <a:srgbClr val="1F151E"/>
                </a:solidFill>
                <a:latin typeface="Arial"/>
                <a:cs typeface="Arial"/>
              </a:rPr>
              <a:t> </a:t>
            </a:r>
            <a:r>
              <a:rPr sz="2000" spc="-25" dirty="0">
                <a:solidFill>
                  <a:srgbClr val="1F151E"/>
                </a:solidFill>
                <a:latin typeface="Arial"/>
                <a:cs typeface="Arial"/>
              </a:rPr>
              <a:t>the </a:t>
            </a:r>
            <a:r>
              <a:rPr sz="2000" spc="-10" dirty="0">
                <a:solidFill>
                  <a:srgbClr val="1F151E"/>
                </a:solidFill>
                <a:latin typeface="Arial"/>
                <a:cs typeface="Arial"/>
              </a:rPr>
              <a:t>election.</a:t>
            </a:r>
            <a:endParaRPr sz="2000" dirty="0">
              <a:latin typeface="Arial"/>
              <a:cs typeface="Arial"/>
            </a:endParaRPr>
          </a:p>
          <a:p>
            <a:pPr marL="192405" marR="5080" indent="-180340">
              <a:lnSpc>
                <a:spcPct val="100000"/>
              </a:lnSpc>
              <a:spcBef>
                <a:spcPts val="1200"/>
              </a:spcBef>
              <a:buClr>
                <a:srgbClr val="DD2728"/>
              </a:buClr>
              <a:buFont typeface="Wingdings 2"/>
              <a:buChar char=""/>
              <a:tabLst>
                <a:tab pos="192405" algn="l"/>
              </a:tabLst>
            </a:pPr>
            <a:r>
              <a:rPr sz="2000" dirty="0">
                <a:solidFill>
                  <a:srgbClr val="1F151E"/>
                </a:solidFill>
                <a:latin typeface="Arial"/>
                <a:cs typeface="Arial"/>
              </a:rPr>
              <a:t>There</a:t>
            </a:r>
            <a:r>
              <a:rPr sz="2000" spc="-45" dirty="0">
                <a:solidFill>
                  <a:srgbClr val="1F151E"/>
                </a:solidFill>
                <a:latin typeface="Arial"/>
                <a:cs typeface="Arial"/>
              </a:rPr>
              <a:t> </a:t>
            </a:r>
            <a:r>
              <a:rPr sz="2000" dirty="0">
                <a:solidFill>
                  <a:srgbClr val="1F151E"/>
                </a:solidFill>
                <a:latin typeface="Arial"/>
                <a:cs typeface="Arial"/>
              </a:rPr>
              <a:t>could</a:t>
            </a:r>
            <a:r>
              <a:rPr sz="2000" spc="-25" dirty="0">
                <a:solidFill>
                  <a:srgbClr val="1F151E"/>
                </a:solidFill>
                <a:latin typeface="Arial"/>
                <a:cs typeface="Arial"/>
              </a:rPr>
              <a:t> </a:t>
            </a:r>
            <a:r>
              <a:rPr sz="2000" dirty="0">
                <a:solidFill>
                  <a:srgbClr val="1F151E"/>
                </a:solidFill>
                <a:latin typeface="Arial"/>
                <a:cs typeface="Arial"/>
              </a:rPr>
              <a:t>be</a:t>
            </a:r>
            <a:r>
              <a:rPr sz="2000" spc="-30" dirty="0">
                <a:solidFill>
                  <a:srgbClr val="1F151E"/>
                </a:solidFill>
                <a:latin typeface="Arial"/>
                <a:cs typeface="Arial"/>
              </a:rPr>
              <a:t> </a:t>
            </a:r>
            <a:r>
              <a:rPr sz="2000" dirty="0">
                <a:solidFill>
                  <a:srgbClr val="1F151E"/>
                </a:solidFill>
                <a:latin typeface="Arial"/>
                <a:cs typeface="Arial"/>
              </a:rPr>
              <a:t>a</a:t>
            </a:r>
            <a:r>
              <a:rPr sz="2000" spc="-10" dirty="0">
                <a:solidFill>
                  <a:srgbClr val="1F151E"/>
                </a:solidFill>
                <a:latin typeface="Arial"/>
                <a:cs typeface="Arial"/>
              </a:rPr>
              <a:t> </a:t>
            </a:r>
            <a:r>
              <a:rPr sz="2000" dirty="0">
                <a:solidFill>
                  <a:srgbClr val="1F151E"/>
                </a:solidFill>
                <a:latin typeface="Arial"/>
                <a:cs typeface="Arial"/>
              </a:rPr>
              <a:t>long</a:t>
            </a:r>
            <a:r>
              <a:rPr sz="2000" spc="-30" dirty="0">
                <a:solidFill>
                  <a:srgbClr val="1F151E"/>
                </a:solidFill>
                <a:latin typeface="Arial"/>
                <a:cs typeface="Arial"/>
              </a:rPr>
              <a:t> </a:t>
            </a:r>
            <a:r>
              <a:rPr sz="2000" dirty="0">
                <a:solidFill>
                  <a:srgbClr val="1F151E"/>
                </a:solidFill>
                <a:latin typeface="Arial"/>
                <a:cs typeface="Arial"/>
              </a:rPr>
              <a:t>period</a:t>
            </a:r>
            <a:r>
              <a:rPr sz="2000" spc="-30" dirty="0">
                <a:solidFill>
                  <a:srgbClr val="1F151E"/>
                </a:solidFill>
                <a:latin typeface="Arial"/>
                <a:cs typeface="Arial"/>
              </a:rPr>
              <a:t> </a:t>
            </a:r>
            <a:r>
              <a:rPr sz="2000" dirty="0">
                <a:solidFill>
                  <a:srgbClr val="1F151E"/>
                </a:solidFill>
                <a:latin typeface="Arial"/>
                <a:cs typeface="Arial"/>
              </a:rPr>
              <a:t>of</a:t>
            </a:r>
            <a:r>
              <a:rPr sz="2000" spc="-30" dirty="0">
                <a:solidFill>
                  <a:srgbClr val="1F151E"/>
                </a:solidFill>
                <a:latin typeface="Arial"/>
                <a:cs typeface="Arial"/>
              </a:rPr>
              <a:t> </a:t>
            </a:r>
            <a:r>
              <a:rPr sz="2000" dirty="0">
                <a:solidFill>
                  <a:srgbClr val="1F151E"/>
                </a:solidFill>
                <a:latin typeface="Arial"/>
                <a:cs typeface="Arial"/>
              </a:rPr>
              <a:t>time</a:t>
            </a:r>
            <a:r>
              <a:rPr sz="2000" spc="-25" dirty="0">
                <a:solidFill>
                  <a:srgbClr val="1F151E"/>
                </a:solidFill>
                <a:latin typeface="Arial"/>
                <a:cs typeface="Arial"/>
              </a:rPr>
              <a:t> </a:t>
            </a:r>
            <a:r>
              <a:rPr sz="2000" dirty="0">
                <a:solidFill>
                  <a:srgbClr val="1F151E"/>
                </a:solidFill>
                <a:latin typeface="Arial"/>
                <a:cs typeface="Arial"/>
              </a:rPr>
              <a:t>between</a:t>
            </a:r>
            <a:r>
              <a:rPr sz="2000" spc="-30" dirty="0">
                <a:solidFill>
                  <a:srgbClr val="1F151E"/>
                </a:solidFill>
                <a:latin typeface="Arial"/>
                <a:cs typeface="Arial"/>
              </a:rPr>
              <a:t> </a:t>
            </a:r>
            <a:r>
              <a:rPr sz="2000" dirty="0">
                <a:solidFill>
                  <a:srgbClr val="1F151E"/>
                </a:solidFill>
                <a:latin typeface="Arial"/>
                <a:cs typeface="Arial"/>
              </a:rPr>
              <a:t>the</a:t>
            </a:r>
            <a:r>
              <a:rPr sz="2000" spc="-30" dirty="0">
                <a:solidFill>
                  <a:srgbClr val="1F151E"/>
                </a:solidFill>
                <a:latin typeface="Arial"/>
                <a:cs typeface="Arial"/>
              </a:rPr>
              <a:t> </a:t>
            </a:r>
            <a:r>
              <a:rPr sz="2000" dirty="0">
                <a:solidFill>
                  <a:srgbClr val="1F151E"/>
                </a:solidFill>
                <a:latin typeface="Arial"/>
                <a:cs typeface="Arial"/>
              </a:rPr>
              <a:t>election</a:t>
            </a:r>
            <a:r>
              <a:rPr sz="2000" spc="-50" dirty="0">
                <a:solidFill>
                  <a:srgbClr val="1F151E"/>
                </a:solidFill>
                <a:latin typeface="Arial"/>
                <a:cs typeface="Arial"/>
              </a:rPr>
              <a:t> </a:t>
            </a:r>
            <a:r>
              <a:rPr sz="2000" dirty="0">
                <a:solidFill>
                  <a:srgbClr val="1F151E"/>
                </a:solidFill>
                <a:latin typeface="Arial"/>
                <a:cs typeface="Arial"/>
              </a:rPr>
              <a:t>and</a:t>
            </a:r>
            <a:r>
              <a:rPr sz="2000" spc="-25" dirty="0">
                <a:solidFill>
                  <a:srgbClr val="1F151E"/>
                </a:solidFill>
                <a:latin typeface="Arial"/>
                <a:cs typeface="Arial"/>
              </a:rPr>
              <a:t> </a:t>
            </a:r>
            <a:r>
              <a:rPr sz="2000" dirty="0">
                <a:solidFill>
                  <a:srgbClr val="1F151E"/>
                </a:solidFill>
                <a:latin typeface="Arial"/>
                <a:cs typeface="Arial"/>
              </a:rPr>
              <a:t>when</a:t>
            </a:r>
            <a:r>
              <a:rPr sz="2000" spc="-30" dirty="0">
                <a:solidFill>
                  <a:srgbClr val="1F151E"/>
                </a:solidFill>
                <a:latin typeface="Arial"/>
                <a:cs typeface="Arial"/>
              </a:rPr>
              <a:t> </a:t>
            </a:r>
            <a:r>
              <a:rPr sz="2000" dirty="0">
                <a:solidFill>
                  <a:srgbClr val="1F151E"/>
                </a:solidFill>
                <a:latin typeface="Arial"/>
                <a:cs typeface="Arial"/>
              </a:rPr>
              <a:t>the</a:t>
            </a:r>
            <a:r>
              <a:rPr sz="2000" spc="-30" dirty="0">
                <a:solidFill>
                  <a:srgbClr val="1F151E"/>
                </a:solidFill>
                <a:latin typeface="Arial"/>
                <a:cs typeface="Arial"/>
              </a:rPr>
              <a:t> </a:t>
            </a:r>
            <a:r>
              <a:rPr sz="2000" dirty="0">
                <a:solidFill>
                  <a:srgbClr val="1F151E"/>
                </a:solidFill>
                <a:latin typeface="Arial"/>
                <a:cs typeface="Arial"/>
              </a:rPr>
              <a:t>bonds</a:t>
            </a:r>
            <a:r>
              <a:rPr sz="2000" spc="-40" dirty="0">
                <a:solidFill>
                  <a:srgbClr val="1F151E"/>
                </a:solidFill>
                <a:latin typeface="Arial"/>
                <a:cs typeface="Arial"/>
              </a:rPr>
              <a:t> </a:t>
            </a:r>
            <a:r>
              <a:rPr sz="2000" dirty="0">
                <a:solidFill>
                  <a:srgbClr val="1F151E"/>
                </a:solidFill>
                <a:latin typeface="Arial"/>
                <a:cs typeface="Arial"/>
              </a:rPr>
              <a:t>are</a:t>
            </a:r>
            <a:r>
              <a:rPr sz="2000" spc="-25" dirty="0">
                <a:solidFill>
                  <a:srgbClr val="1F151E"/>
                </a:solidFill>
                <a:latin typeface="Arial"/>
                <a:cs typeface="Arial"/>
              </a:rPr>
              <a:t> </a:t>
            </a:r>
            <a:r>
              <a:rPr sz="2000" spc="-10" dirty="0">
                <a:solidFill>
                  <a:srgbClr val="1F151E"/>
                </a:solidFill>
                <a:latin typeface="Arial"/>
                <a:cs typeface="Arial"/>
              </a:rPr>
              <a:t>issued. </a:t>
            </a:r>
            <a:r>
              <a:rPr sz="2000" dirty="0">
                <a:solidFill>
                  <a:srgbClr val="1F151E"/>
                </a:solidFill>
                <a:latin typeface="Arial"/>
                <a:cs typeface="Arial"/>
              </a:rPr>
              <a:t>Obtaining</a:t>
            </a:r>
            <a:r>
              <a:rPr sz="2000" spc="-45" dirty="0">
                <a:solidFill>
                  <a:srgbClr val="1F151E"/>
                </a:solidFill>
                <a:latin typeface="Arial"/>
                <a:cs typeface="Arial"/>
              </a:rPr>
              <a:t> </a:t>
            </a:r>
            <a:r>
              <a:rPr sz="2000" dirty="0">
                <a:solidFill>
                  <a:srgbClr val="1F151E"/>
                </a:solidFill>
                <a:latin typeface="Arial"/>
                <a:cs typeface="Arial"/>
              </a:rPr>
              <a:t>updated</a:t>
            </a:r>
            <a:r>
              <a:rPr sz="2000" spc="-45" dirty="0">
                <a:solidFill>
                  <a:srgbClr val="1F151E"/>
                </a:solidFill>
                <a:latin typeface="Arial"/>
                <a:cs typeface="Arial"/>
              </a:rPr>
              <a:t> </a:t>
            </a:r>
            <a:r>
              <a:rPr sz="2000" dirty="0">
                <a:solidFill>
                  <a:srgbClr val="1F151E"/>
                </a:solidFill>
                <a:latin typeface="Arial"/>
                <a:cs typeface="Arial"/>
              </a:rPr>
              <a:t>documents</a:t>
            </a:r>
            <a:r>
              <a:rPr sz="2000" spc="-50" dirty="0">
                <a:solidFill>
                  <a:srgbClr val="1F151E"/>
                </a:solidFill>
                <a:latin typeface="Arial"/>
                <a:cs typeface="Arial"/>
              </a:rPr>
              <a:t> </a:t>
            </a:r>
            <a:r>
              <a:rPr sz="2000" dirty="0">
                <a:solidFill>
                  <a:srgbClr val="1F151E"/>
                </a:solidFill>
                <a:latin typeface="Arial"/>
                <a:cs typeface="Arial"/>
              </a:rPr>
              <a:t>at</a:t>
            </a:r>
            <a:r>
              <a:rPr sz="2000" spc="-35" dirty="0">
                <a:solidFill>
                  <a:srgbClr val="1F151E"/>
                </a:solidFill>
                <a:latin typeface="Arial"/>
                <a:cs typeface="Arial"/>
              </a:rPr>
              <a:t> </a:t>
            </a:r>
            <a:r>
              <a:rPr sz="2000" dirty="0">
                <a:solidFill>
                  <a:srgbClr val="1F151E"/>
                </a:solidFill>
                <a:latin typeface="Arial"/>
                <a:cs typeface="Arial"/>
              </a:rPr>
              <a:t>a</a:t>
            </a:r>
            <a:r>
              <a:rPr sz="2000" spc="-20" dirty="0">
                <a:solidFill>
                  <a:srgbClr val="1F151E"/>
                </a:solidFill>
                <a:latin typeface="Arial"/>
                <a:cs typeface="Arial"/>
              </a:rPr>
              <a:t> </a:t>
            </a:r>
            <a:r>
              <a:rPr sz="2000" dirty="0">
                <a:solidFill>
                  <a:srgbClr val="1F151E"/>
                </a:solidFill>
                <a:latin typeface="Arial"/>
                <a:cs typeface="Arial"/>
              </a:rPr>
              <a:t>later</a:t>
            </a:r>
            <a:r>
              <a:rPr sz="2000" spc="-40" dirty="0">
                <a:solidFill>
                  <a:srgbClr val="1F151E"/>
                </a:solidFill>
                <a:latin typeface="Arial"/>
                <a:cs typeface="Arial"/>
              </a:rPr>
              <a:t> </a:t>
            </a:r>
            <a:r>
              <a:rPr sz="2000" dirty="0">
                <a:solidFill>
                  <a:srgbClr val="1F151E"/>
                </a:solidFill>
                <a:latin typeface="Arial"/>
                <a:cs typeface="Arial"/>
              </a:rPr>
              <a:t>date</a:t>
            </a:r>
            <a:r>
              <a:rPr sz="2000" spc="-35" dirty="0">
                <a:solidFill>
                  <a:srgbClr val="1F151E"/>
                </a:solidFill>
                <a:latin typeface="Arial"/>
                <a:cs typeface="Arial"/>
              </a:rPr>
              <a:t> </a:t>
            </a:r>
            <a:r>
              <a:rPr sz="2000" dirty="0">
                <a:solidFill>
                  <a:srgbClr val="1F151E"/>
                </a:solidFill>
                <a:latin typeface="Arial"/>
                <a:cs typeface="Arial"/>
              </a:rPr>
              <a:t>could</a:t>
            </a:r>
            <a:r>
              <a:rPr sz="2000" spc="-30" dirty="0">
                <a:solidFill>
                  <a:srgbClr val="1F151E"/>
                </a:solidFill>
                <a:latin typeface="Arial"/>
                <a:cs typeface="Arial"/>
              </a:rPr>
              <a:t> </a:t>
            </a:r>
            <a:r>
              <a:rPr sz="2000" dirty="0">
                <a:solidFill>
                  <a:srgbClr val="1F151E"/>
                </a:solidFill>
                <a:latin typeface="Arial"/>
                <a:cs typeface="Arial"/>
              </a:rPr>
              <a:t>be</a:t>
            </a:r>
            <a:r>
              <a:rPr sz="2000" spc="-35" dirty="0">
                <a:solidFill>
                  <a:srgbClr val="1F151E"/>
                </a:solidFill>
                <a:latin typeface="Arial"/>
                <a:cs typeface="Arial"/>
              </a:rPr>
              <a:t> </a:t>
            </a:r>
            <a:r>
              <a:rPr sz="2000" dirty="0">
                <a:solidFill>
                  <a:srgbClr val="1F151E"/>
                </a:solidFill>
                <a:latin typeface="Arial"/>
                <a:cs typeface="Arial"/>
              </a:rPr>
              <a:t>difficult,</a:t>
            </a:r>
            <a:r>
              <a:rPr sz="2000" spc="-25" dirty="0">
                <a:solidFill>
                  <a:srgbClr val="1F151E"/>
                </a:solidFill>
                <a:latin typeface="Arial"/>
                <a:cs typeface="Arial"/>
              </a:rPr>
              <a:t> </a:t>
            </a:r>
            <a:r>
              <a:rPr sz="2000" dirty="0">
                <a:solidFill>
                  <a:srgbClr val="1F151E"/>
                </a:solidFill>
                <a:latin typeface="Arial"/>
                <a:cs typeface="Arial"/>
              </a:rPr>
              <a:t>especially</a:t>
            </a:r>
            <a:r>
              <a:rPr sz="2000" spc="-45" dirty="0">
                <a:solidFill>
                  <a:srgbClr val="1F151E"/>
                </a:solidFill>
                <a:latin typeface="Arial"/>
                <a:cs typeface="Arial"/>
              </a:rPr>
              <a:t> </a:t>
            </a:r>
            <a:r>
              <a:rPr sz="2000" dirty="0">
                <a:solidFill>
                  <a:srgbClr val="1F151E"/>
                </a:solidFill>
                <a:latin typeface="Arial"/>
                <a:cs typeface="Arial"/>
              </a:rPr>
              <a:t>if</a:t>
            </a:r>
            <a:r>
              <a:rPr sz="2000" spc="-30" dirty="0">
                <a:solidFill>
                  <a:srgbClr val="1F151E"/>
                </a:solidFill>
                <a:latin typeface="Arial"/>
                <a:cs typeface="Arial"/>
              </a:rPr>
              <a:t> </a:t>
            </a:r>
            <a:r>
              <a:rPr sz="2000" dirty="0">
                <a:solidFill>
                  <a:srgbClr val="1F151E"/>
                </a:solidFill>
                <a:latin typeface="Arial"/>
                <a:cs typeface="Arial"/>
              </a:rPr>
              <a:t>there</a:t>
            </a:r>
            <a:r>
              <a:rPr sz="2000" spc="-45" dirty="0">
                <a:solidFill>
                  <a:srgbClr val="1F151E"/>
                </a:solidFill>
                <a:latin typeface="Arial"/>
                <a:cs typeface="Arial"/>
              </a:rPr>
              <a:t> </a:t>
            </a:r>
            <a:r>
              <a:rPr sz="2000" dirty="0">
                <a:solidFill>
                  <a:srgbClr val="1F151E"/>
                </a:solidFill>
                <a:latin typeface="Arial"/>
                <a:cs typeface="Arial"/>
              </a:rPr>
              <a:t>are</a:t>
            </a:r>
            <a:r>
              <a:rPr sz="2000" spc="-45" dirty="0">
                <a:solidFill>
                  <a:srgbClr val="1F151E"/>
                </a:solidFill>
                <a:latin typeface="Arial"/>
                <a:cs typeface="Arial"/>
              </a:rPr>
              <a:t> </a:t>
            </a:r>
            <a:r>
              <a:rPr sz="2000" dirty="0">
                <a:solidFill>
                  <a:srgbClr val="1F151E"/>
                </a:solidFill>
                <a:latin typeface="Arial"/>
                <a:cs typeface="Arial"/>
              </a:rPr>
              <a:t>changes</a:t>
            </a:r>
            <a:r>
              <a:rPr sz="2000" spc="-45" dirty="0">
                <a:solidFill>
                  <a:srgbClr val="1F151E"/>
                </a:solidFill>
                <a:latin typeface="Arial"/>
                <a:cs typeface="Arial"/>
              </a:rPr>
              <a:t> </a:t>
            </a:r>
            <a:r>
              <a:rPr sz="2000" spc="-25" dirty="0">
                <a:solidFill>
                  <a:srgbClr val="1F151E"/>
                </a:solidFill>
                <a:latin typeface="Arial"/>
                <a:cs typeface="Arial"/>
              </a:rPr>
              <a:t>to </a:t>
            </a:r>
            <a:r>
              <a:rPr sz="2000" dirty="0">
                <a:solidFill>
                  <a:srgbClr val="1F151E"/>
                </a:solidFill>
                <a:latin typeface="Arial"/>
                <a:cs typeface="Arial"/>
              </a:rPr>
              <a:t>City</a:t>
            </a:r>
            <a:r>
              <a:rPr sz="2000" spc="-30" dirty="0">
                <a:solidFill>
                  <a:srgbClr val="1F151E"/>
                </a:solidFill>
                <a:latin typeface="Arial"/>
                <a:cs typeface="Arial"/>
              </a:rPr>
              <a:t> </a:t>
            </a:r>
            <a:r>
              <a:rPr sz="2000" dirty="0">
                <a:solidFill>
                  <a:srgbClr val="1F151E"/>
                </a:solidFill>
                <a:latin typeface="Arial"/>
                <a:cs typeface="Arial"/>
              </a:rPr>
              <a:t>Council</a:t>
            </a:r>
            <a:r>
              <a:rPr sz="2000" spc="-25" dirty="0">
                <a:solidFill>
                  <a:srgbClr val="1F151E"/>
                </a:solidFill>
                <a:latin typeface="Arial"/>
                <a:cs typeface="Arial"/>
              </a:rPr>
              <a:t> </a:t>
            </a:r>
            <a:r>
              <a:rPr sz="2000" dirty="0">
                <a:solidFill>
                  <a:srgbClr val="1F151E"/>
                </a:solidFill>
                <a:latin typeface="Arial"/>
                <a:cs typeface="Arial"/>
              </a:rPr>
              <a:t>members</a:t>
            </a:r>
            <a:r>
              <a:rPr sz="2000" spc="-40" dirty="0">
                <a:solidFill>
                  <a:srgbClr val="1F151E"/>
                </a:solidFill>
                <a:latin typeface="Arial"/>
                <a:cs typeface="Arial"/>
              </a:rPr>
              <a:t> </a:t>
            </a:r>
            <a:r>
              <a:rPr sz="2000" dirty="0">
                <a:solidFill>
                  <a:srgbClr val="1F151E"/>
                </a:solidFill>
                <a:latin typeface="Arial"/>
                <a:cs typeface="Arial"/>
              </a:rPr>
              <a:t>and/or</a:t>
            </a:r>
            <a:r>
              <a:rPr sz="2000" spc="-40" dirty="0">
                <a:solidFill>
                  <a:srgbClr val="1F151E"/>
                </a:solidFill>
                <a:latin typeface="Arial"/>
                <a:cs typeface="Arial"/>
              </a:rPr>
              <a:t> </a:t>
            </a:r>
            <a:r>
              <a:rPr sz="2000" dirty="0">
                <a:solidFill>
                  <a:srgbClr val="1F151E"/>
                </a:solidFill>
                <a:latin typeface="Arial"/>
                <a:cs typeface="Arial"/>
              </a:rPr>
              <a:t>City</a:t>
            </a:r>
            <a:r>
              <a:rPr sz="2000" spc="-15" dirty="0">
                <a:solidFill>
                  <a:srgbClr val="1F151E"/>
                </a:solidFill>
                <a:latin typeface="Arial"/>
                <a:cs typeface="Arial"/>
              </a:rPr>
              <a:t> </a:t>
            </a:r>
            <a:r>
              <a:rPr sz="2000" spc="-10" dirty="0">
                <a:solidFill>
                  <a:srgbClr val="1F151E"/>
                </a:solidFill>
                <a:latin typeface="Arial"/>
                <a:cs typeface="Arial"/>
              </a:rPr>
              <a:t>staff.</a:t>
            </a:r>
            <a:endParaRPr sz="2000" dirty="0">
              <a:latin typeface="Arial"/>
              <a:cs typeface="Arial"/>
            </a:endParaRPr>
          </a:p>
          <a:p>
            <a:pPr marL="192405" marR="448945" indent="-180340">
              <a:lnSpc>
                <a:spcPct val="100000"/>
              </a:lnSpc>
              <a:spcBef>
                <a:spcPts val="1205"/>
              </a:spcBef>
              <a:buClr>
                <a:srgbClr val="DD2728"/>
              </a:buClr>
              <a:buFont typeface="Wingdings 2"/>
              <a:buChar char=""/>
              <a:tabLst>
                <a:tab pos="192405" algn="l"/>
              </a:tabLst>
            </a:pPr>
            <a:r>
              <a:rPr sz="2000" dirty="0">
                <a:solidFill>
                  <a:srgbClr val="1F151E"/>
                </a:solidFill>
                <a:latin typeface="Arial"/>
                <a:cs typeface="Arial"/>
              </a:rPr>
              <a:t>This</a:t>
            </a:r>
            <a:r>
              <a:rPr sz="2000" spc="-35" dirty="0">
                <a:solidFill>
                  <a:srgbClr val="1F151E"/>
                </a:solidFill>
                <a:latin typeface="Arial"/>
                <a:cs typeface="Arial"/>
              </a:rPr>
              <a:t> </a:t>
            </a:r>
            <a:r>
              <a:rPr sz="2000" dirty="0">
                <a:solidFill>
                  <a:srgbClr val="1F151E"/>
                </a:solidFill>
                <a:latin typeface="Arial"/>
                <a:cs typeface="Arial"/>
              </a:rPr>
              <a:t>detailed</a:t>
            </a:r>
            <a:r>
              <a:rPr sz="2000" spc="-20" dirty="0">
                <a:solidFill>
                  <a:srgbClr val="1F151E"/>
                </a:solidFill>
                <a:latin typeface="Arial"/>
                <a:cs typeface="Arial"/>
              </a:rPr>
              <a:t> </a:t>
            </a:r>
            <a:r>
              <a:rPr sz="2000" dirty="0">
                <a:solidFill>
                  <a:srgbClr val="1F151E"/>
                </a:solidFill>
                <a:latin typeface="Arial"/>
                <a:cs typeface="Arial"/>
              </a:rPr>
              <a:t>OAG</a:t>
            </a:r>
            <a:r>
              <a:rPr sz="2000" spc="-45" dirty="0">
                <a:solidFill>
                  <a:srgbClr val="1F151E"/>
                </a:solidFill>
                <a:latin typeface="Arial"/>
                <a:cs typeface="Arial"/>
              </a:rPr>
              <a:t> </a:t>
            </a:r>
            <a:r>
              <a:rPr sz="2000" dirty="0">
                <a:solidFill>
                  <a:srgbClr val="1F151E"/>
                </a:solidFill>
                <a:latin typeface="Arial"/>
                <a:cs typeface="Arial"/>
              </a:rPr>
              <a:t>review</a:t>
            </a:r>
            <a:r>
              <a:rPr sz="2000" spc="-30" dirty="0">
                <a:solidFill>
                  <a:srgbClr val="1F151E"/>
                </a:solidFill>
                <a:latin typeface="Arial"/>
                <a:cs typeface="Arial"/>
              </a:rPr>
              <a:t> </a:t>
            </a:r>
            <a:r>
              <a:rPr sz="2000" dirty="0">
                <a:solidFill>
                  <a:srgbClr val="1F151E"/>
                </a:solidFill>
                <a:latin typeface="Arial"/>
                <a:cs typeface="Arial"/>
              </a:rPr>
              <a:t>is</a:t>
            </a:r>
            <a:r>
              <a:rPr sz="2000" spc="-20" dirty="0">
                <a:solidFill>
                  <a:srgbClr val="1F151E"/>
                </a:solidFill>
                <a:latin typeface="Arial"/>
                <a:cs typeface="Arial"/>
              </a:rPr>
              <a:t> </a:t>
            </a:r>
            <a:r>
              <a:rPr sz="2000" dirty="0">
                <a:solidFill>
                  <a:srgbClr val="1F151E"/>
                </a:solidFill>
                <a:latin typeface="Arial"/>
                <a:cs typeface="Arial"/>
              </a:rPr>
              <a:t>one</a:t>
            </a:r>
            <a:r>
              <a:rPr sz="2000" spc="-35" dirty="0">
                <a:solidFill>
                  <a:srgbClr val="1F151E"/>
                </a:solidFill>
                <a:latin typeface="Arial"/>
                <a:cs typeface="Arial"/>
              </a:rPr>
              <a:t> </a:t>
            </a:r>
            <a:r>
              <a:rPr sz="2000" dirty="0">
                <a:solidFill>
                  <a:srgbClr val="1F151E"/>
                </a:solidFill>
                <a:latin typeface="Arial"/>
                <a:cs typeface="Arial"/>
              </a:rPr>
              <a:t>of</a:t>
            </a:r>
            <a:r>
              <a:rPr sz="2000" spc="-35" dirty="0">
                <a:solidFill>
                  <a:srgbClr val="1F151E"/>
                </a:solidFill>
                <a:latin typeface="Arial"/>
                <a:cs typeface="Arial"/>
              </a:rPr>
              <a:t> </a:t>
            </a:r>
            <a:r>
              <a:rPr sz="2000" dirty="0">
                <a:solidFill>
                  <a:srgbClr val="1F151E"/>
                </a:solidFill>
                <a:latin typeface="Arial"/>
                <a:cs typeface="Arial"/>
              </a:rPr>
              <a:t>the</a:t>
            </a:r>
            <a:r>
              <a:rPr sz="2000" spc="-25" dirty="0">
                <a:solidFill>
                  <a:srgbClr val="1F151E"/>
                </a:solidFill>
                <a:latin typeface="Arial"/>
                <a:cs typeface="Arial"/>
              </a:rPr>
              <a:t> </a:t>
            </a:r>
            <a:r>
              <a:rPr sz="2000" dirty="0">
                <a:solidFill>
                  <a:srgbClr val="1F151E"/>
                </a:solidFill>
                <a:latin typeface="Arial"/>
                <a:cs typeface="Arial"/>
              </a:rPr>
              <a:t>many</a:t>
            </a:r>
            <a:r>
              <a:rPr sz="2000" spc="-35" dirty="0">
                <a:solidFill>
                  <a:srgbClr val="1F151E"/>
                </a:solidFill>
                <a:latin typeface="Arial"/>
                <a:cs typeface="Arial"/>
              </a:rPr>
              <a:t> </a:t>
            </a:r>
            <a:r>
              <a:rPr sz="2000" dirty="0">
                <a:solidFill>
                  <a:srgbClr val="1F151E"/>
                </a:solidFill>
                <a:latin typeface="Arial"/>
                <a:cs typeface="Arial"/>
              </a:rPr>
              <a:t>reasons</a:t>
            </a:r>
            <a:r>
              <a:rPr sz="2000" spc="-60" dirty="0">
                <a:solidFill>
                  <a:srgbClr val="1F151E"/>
                </a:solidFill>
                <a:latin typeface="Arial"/>
                <a:cs typeface="Arial"/>
              </a:rPr>
              <a:t> </a:t>
            </a:r>
            <a:r>
              <a:rPr sz="2000" dirty="0">
                <a:solidFill>
                  <a:srgbClr val="1F151E"/>
                </a:solidFill>
                <a:latin typeface="Arial"/>
                <a:cs typeface="Arial"/>
              </a:rPr>
              <a:t>why</a:t>
            </a:r>
            <a:r>
              <a:rPr sz="2000" spc="-35" dirty="0">
                <a:solidFill>
                  <a:srgbClr val="1F151E"/>
                </a:solidFill>
                <a:latin typeface="Arial"/>
                <a:cs typeface="Arial"/>
              </a:rPr>
              <a:t> </a:t>
            </a:r>
            <a:r>
              <a:rPr sz="2000" dirty="0">
                <a:solidFill>
                  <a:srgbClr val="1F151E"/>
                </a:solidFill>
                <a:latin typeface="Arial"/>
                <a:cs typeface="Arial"/>
              </a:rPr>
              <a:t>it</a:t>
            </a:r>
            <a:r>
              <a:rPr sz="2000" spc="-30" dirty="0">
                <a:solidFill>
                  <a:srgbClr val="1F151E"/>
                </a:solidFill>
                <a:latin typeface="Arial"/>
                <a:cs typeface="Arial"/>
              </a:rPr>
              <a:t> </a:t>
            </a:r>
            <a:r>
              <a:rPr sz="2000" dirty="0">
                <a:solidFill>
                  <a:srgbClr val="1F151E"/>
                </a:solidFill>
                <a:latin typeface="Arial"/>
                <a:cs typeface="Arial"/>
              </a:rPr>
              <a:t>is</a:t>
            </a:r>
            <a:r>
              <a:rPr sz="2000" spc="-20" dirty="0">
                <a:solidFill>
                  <a:srgbClr val="1F151E"/>
                </a:solidFill>
                <a:latin typeface="Arial"/>
                <a:cs typeface="Arial"/>
              </a:rPr>
              <a:t> </a:t>
            </a:r>
            <a:r>
              <a:rPr sz="2000" dirty="0">
                <a:solidFill>
                  <a:srgbClr val="1F151E"/>
                </a:solidFill>
                <a:latin typeface="Arial"/>
                <a:cs typeface="Arial"/>
              </a:rPr>
              <a:t>important</a:t>
            </a:r>
            <a:r>
              <a:rPr sz="2000" spc="-60" dirty="0">
                <a:solidFill>
                  <a:srgbClr val="1F151E"/>
                </a:solidFill>
                <a:latin typeface="Arial"/>
                <a:cs typeface="Arial"/>
              </a:rPr>
              <a:t> </a:t>
            </a:r>
            <a:r>
              <a:rPr sz="2000" dirty="0">
                <a:solidFill>
                  <a:srgbClr val="1F151E"/>
                </a:solidFill>
                <a:latin typeface="Arial"/>
                <a:cs typeface="Arial"/>
              </a:rPr>
              <a:t>for</a:t>
            </a:r>
            <a:r>
              <a:rPr sz="2000" spc="-35" dirty="0">
                <a:solidFill>
                  <a:srgbClr val="1F151E"/>
                </a:solidFill>
                <a:latin typeface="Arial"/>
                <a:cs typeface="Arial"/>
              </a:rPr>
              <a:t> </a:t>
            </a:r>
            <a:r>
              <a:rPr sz="2000" dirty="0">
                <a:solidFill>
                  <a:srgbClr val="1F151E"/>
                </a:solidFill>
                <a:latin typeface="Arial"/>
                <a:cs typeface="Arial"/>
              </a:rPr>
              <a:t>the</a:t>
            </a:r>
            <a:r>
              <a:rPr sz="2000" spc="-35" dirty="0">
                <a:solidFill>
                  <a:srgbClr val="1F151E"/>
                </a:solidFill>
                <a:latin typeface="Arial"/>
                <a:cs typeface="Arial"/>
              </a:rPr>
              <a:t> </a:t>
            </a:r>
            <a:r>
              <a:rPr sz="2000" dirty="0">
                <a:solidFill>
                  <a:srgbClr val="1F151E"/>
                </a:solidFill>
                <a:latin typeface="Arial"/>
                <a:cs typeface="Arial"/>
              </a:rPr>
              <a:t>City’s</a:t>
            </a:r>
            <a:r>
              <a:rPr sz="2000" spc="-20" dirty="0">
                <a:solidFill>
                  <a:srgbClr val="1F151E"/>
                </a:solidFill>
                <a:latin typeface="Arial"/>
                <a:cs typeface="Arial"/>
              </a:rPr>
              <a:t> bond </a:t>
            </a:r>
            <a:r>
              <a:rPr sz="2000" dirty="0">
                <a:solidFill>
                  <a:srgbClr val="1F151E"/>
                </a:solidFill>
                <a:latin typeface="Arial"/>
                <a:cs typeface="Arial"/>
              </a:rPr>
              <a:t>counsel</a:t>
            </a:r>
            <a:r>
              <a:rPr sz="2000" spc="-50" dirty="0">
                <a:solidFill>
                  <a:srgbClr val="1F151E"/>
                </a:solidFill>
                <a:latin typeface="Arial"/>
                <a:cs typeface="Arial"/>
              </a:rPr>
              <a:t> </a:t>
            </a:r>
            <a:r>
              <a:rPr sz="2000" dirty="0">
                <a:solidFill>
                  <a:srgbClr val="1F151E"/>
                </a:solidFill>
                <a:latin typeface="Arial"/>
                <a:cs typeface="Arial"/>
              </a:rPr>
              <a:t>(working</a:t>
            </a:r>
            <a:r>
              <a:rPr sz="2000" spc="-55" dirty="0">
                <a:solidFill>
                  <a:srgbClr val="1F151E"/>
                </a:solidFill>
                <a:latin typeface="Arial"/>
                <a:cs typeface="Arial"/>
              </a:rPr>
              <a:t> </a:t>
            </a:r>
            <a:r>
              <a:rPr sz="2000" dirty="0">
                <a:solidFill>
                  <a:srgbClr val="1F151E"/>
                </a:solidFill>
                <a:latin typeface="Arial"/>
                <a:cs typeface="Arial"/>
              </a:rPr>
              <a:t>in</a:t>
            </a:r>
            <a:r>
              <a:rPr sz="2000" spc="-20" dirty="0">
                <a:solidFill>
                  <a:srgbClr val="1F151E"/>
                </a:solidFill>
                <a:latin typeface="Arial"/>
                <a:cs typeface="Arial"/>
              </a:rPr>
              <a:t> </a:t>
            </a:r>
            <a:r>
              <a:rPr sz="2000" dirty="0">
                <a:solidFill>
                  <a:srgbClr val="1F151E"/>
                </a:solidFill>
                <a:latin typeface="Arial"/>
                <a:cs typeface="Arial"/>
              </a:rPr>
              <a:t>conjunction</a:t>
            </a:r>
            <a:r>
              <a:rPr sz="2000" spc="-50" dirty="0">
                <a:solidFill>
                  <a:srgbClr val="1F151E"/>
                </a:solidFill>
                <a:latin typeface="Arial"/>
                <a:cs typeface="Arial"/>
              </a:rPr>
              <a:t> </a:t>
            </a:r>
            <a:r>
              <a:rPr sz="2000" dirty="0">
                <a:solidFill>
                  <a:srgbClr val="1F151E"/>
                </a:solidFill>
                <a:latin typeface="Arial"/>
                <a:cs typeface="Arial"/>
              </a:rPr>
              <a:t>with</a:t>
            </a:r>
            <a:r>
              <a:rPr sz="2000" spc="-30" dirty="0">
                <a:solidFill>
                  <a:srgbClr val="1F151E"/>
                </a:solidFill>
                <a:latin typeface="Arial"/>
                <a:cs typeface="Arial"/>
              </a:rPr>
              <a:t> </a:t>
            </a:r>
            <a:r>
              <a:rPr sz="2000" dirty="0">
                <a:solidFill>
                  <a:srgbClr val="1F151E"/>
                </a:solidFill>
                <a:latin typeface="Arial"/>
                <a:cs typeface="Arial"/>
              </a:rPr>
              <a:t>the</a:t>
            </a:r>
            <a:r>
              <a:rPr sz="2000" spc="-40" dirty="0">
                <a:solidFill>
                  <a:srgbClr val="1F151E"/>
                </a:solidFill>
                <a:latin typeface="Arial"/>
                <a:cs typeface="Arial"/>
              </a:rPr>
              <a:t> </a:t>
            </a:r>
            <a:r>
              <a:rPr sz="2000" dirty="0">
                <a:solidFill>
                  <a:srgbClr val="1F151E"/>
                </a:solidFill>
                <a:latin typeface="Arial"/>
                <a:cs typeface="Arial"/>
              </a:rPr>
              <a:t>City</a:t>
            </a:r>
            <a:r>
              <a:rPr sz="2000" spc="-20" dirty="0">
                <a:solidFill>
                  <a:srgbClr val="1F151E"/>
                </a:solidFill>
                <a:latin typeface="Arial"/>
                <a:cs typeface="Arial"/>
              </a:rPr>
              <a:t> </a:t>
            </a:r>
            <a:r>
              <a:rPr sz="2000" dirty="0">
                <a:solidFill>
                  <a:srgbClr val="1F151E"/>
                </a:solidFill>
                <a:latin typeface="Arial"/>
                <a:cs typeface="Arial"/>
              </a:rPr>
              <a:t>attorney)</a:t>
            </a:r>
            <a:r>
              <a:rPr sz="2000" spc="-55" dirty="0">
                <a:solidFill>
                  <a:srgbClr val="1F151E"/>
                </a:solidFill>
                <a:latin typeface="Arial"/>
                <a:cs typeface="Arial"/>
              </a:rPr>
              <a:t> </a:t>
            </a:r>
            <a:r>
              <a:rPr sz="2000" dirty="0">
                <a:solidFill>
                  <a:srgbClr val="1F151E"/>
                </a:solidFill>
                <a:latin typeface="Arial"/>
                <a:cs typeface="Arial"/>
              </a:rPr>
              <a:t>to</a:t>
            </a:r>
            <a:r>
              <a:rPr sz="2000" spc="-40" dirty="0">
                <a:solidFill>
                  <a:srgbClr val="1F151E"/>
                </a:solidFill>
                <a:latin typeface="Arial"/>
                <a:cs typeface="Arial"/>
              </a:rPr>
              <a:t> </a:t>
            </a:r>
            <a:r>
              <a:rPr sz="2000" dirty="0">
                <a:solidFill>
                  <a:srgbClr val="1F151E"/>
                </a:solidFill>
                <a:latin typeface="Arial"/>
                <a:cs typeface="Arial"/>
              </a:rPr>
              <a:t>be</a:t>
            </a:r>
            <a:r>
              <a:rPr sz="2000" spc="-30" dirty="0">
                <a:solidFill>
                  <a:srgbClr val="1F151E"/>
                </a:solidFill>
                <a:latin typeface="Arial"/>
                <a:cs typeface="Arial"/>
              </a:rPr>
              <a:t> </a:t>
            </a:r>
            <a:r>
              <a:rPr sz="2000" dirty="0">
                <a:solidFill>
                  <a:srgbClr val="1F151E"/>
                </a:solidFill>
                <a:latin typeface="Arial"/>
                <a:cs typeface="Arial"/>
              </a:rPr>
              <a:t>involved</a:t>
            </a:r>
            <a:r>
              <a:rPr sz="2000" spc="-15" dirty="0">
                <a:solidFill>
                  <a:srgbClr val="1F151E"/>
                </a:solidFill>
                <a:latin typeface="Arial"/>
                <a:cs typeface="Arial"/>
              </a:rPr>
              <a:t> </a:t>
            </a:r>
            <a:r>
              <a:rPr sz="2000" dirty="0">
                <a:solidFill>
                  <a:srgbClr val="1F151E"/>
                </a:solidFill>
                <a:latin typeface="Arial"/>
                <a:cs typeface="Arial"/>
              </a:rPr>
              <a:t>in</a:t>
            </a:r>
            <a:r>
              <a:rPr sz="2000" spc="-15" dirty="0">
                <a:solidFill>
                  <a:srgbClr val="1F151E"/>
                </a:solidFill>
                <a:latin typeface="Arial"/>
                <a:cs typeface="Arial"/>
              </a:rPr>
              <a:t> </a:t>
            </a:r>
            <a:r>
              <a:rPr sz="2000" dirty="0">
                <a:solidFill>
                  <a:srgbClr val="1F151E"/>
                </a:solidFill>
                <a:latin typeface="Arial"/>
                <a:cs typeface="Arial"/>
              </a:rPr>
              <a:t>all</a:t>
            </a:r>
            <a:r>
              <a:rPr sz="2000" spc="-30" dirty="0">
                <a:solidFill>
                  <a:srgbClr val="1F151E"/>
                </a:solidFill>
                <a:latin typeface="Arial"/>
                <a:cs typeface="Arial"/>
              </a:rPr>
              <a:t> </a:t>
            </a:r>
            <a:r>
              <a:rPr sz="2000" dirty="0">
                <a:solidFill>
                  <a:srgbClr val="1F151E"/>
                </a:solidFill>
                <a:latin typeface="Arial"/>
                <a:cs typeface="Arial"/>
              </a:rPr>
              <a:t>aspects</a:t>
            </a:r>
            <a:r>
              <a:rPr sz="2000" spc="-55" dirty="0">
                <a:solidFill>
                  <a:srgbClr val="1F151E"/>
                </a:solidFill>
                <a:latin typeface="Arial"/>
                <a:cs typeface="Arial"/>
              </a:rPr>
              <a:t> </a:t>
            </a:r>
            <a:r>
              <a:rPr sz="2000" dirty="0">
                <a:solidFill>
                  <a:srgbClr val="1F151E"/>
                </a:solidFill>
                <a:latin typeface="Arial"/>
                <a:cs typeface="Arial"/>
              </a:rPr>
              <a:t>of</a:t>
            </a:r>
            <a:r>
              <a:rPr sz="2000" spc="-35" dirty="0">
                <a:solidFill>
                  <a:srgbClr val="1F151E"/>
                </a:solidFill>
                <a:latin typeface="Arial"/>
                <a:cs typeface="Arial"/>
              </a:rPr>
              <a:t> </a:t>
            </a:r>
            <a:r>
              <a:rPr sz="2000" spc="-10" dirty="0">
                <a:solidFill>
                  <a:srgbClr val="1F151E"/>
                </a:solidFill>
                <a:latin typeface="Arial"/>
                <a:cs typeface="Arial"/>
              </a:rPr>
              <a:t>calling </a:t>
            </a:r>
            <a:r>
              <a:rPr sz="2000" dirty="0">
                <a:solidFill>
                  <a:srgbClr val="1F151E"/>
                </a:solidFill>
                <a:latin typeface="Arial"/>
                <a:cs typeface="Arial"/>
              </a:rPr>
              <a:t>and</a:t>
            </a:r>
            <a:r>
              <a:rPr sz="2000" spc="-25" dirty="0">
                <a:solidFill>
                  <a:srgbClr val="1F151E"/>
                </a:solidFill>
                <a:latin typeface="Arial"/>
                <a:cs typeface="Arial"/>
              </a:rPr>
              <a:t> </a:t>
            </a:r>
            <a:r>
              <a:rPr sz="2000" dirty="0">
                <a:solidFill>
                  <a:srgbClr val="1F151E"/>
                </a:solidFill>
                <a:latin typeface="Arial"/>
                <a:cs typeface="Arial"/>
              </a:rPr>
              <a:t>conducting</a:t>
            </a:r>
            <a:r>
              <a:rPr sz="2000" spc="-50" dirty="0">
                <a:solidFill>
                  <a:srgbClr val="1F151E"/>
                </a:solidFill>
                <a:latin typeface="Arial"/>
                <a:cs typeface="Arial"/>
              </a:rPr>
              <a:t> </a:t>
            </a:r>
            <a:r>
              <a:rPr sz="2000" dirty="0">
                <a:solidFill>
                  <a:srgbClr val="1F151E"/>
                </a:solidFill>
                <a:latin typeface="Arial"/>
                <a:cs typeface="Arial"/>
              </a:rPr>
              <a:t>a</a:t>
            </a:r>
            <a:r>
              <a:rPr sz="2000" spc="-10" dirty="0">
                <a:solidFill>
                  <a:srgbClr val="1F151E"/>
                </a:solidFill>
                <a:latin typeface="Arial"/>
                <a:cs typeface="Arial"/>
              </a:rPr>
              <a:t> </a:t>
            </a:r>
            <a:r>
              <a:rPr sz="2000" dirty="0">
                <a:solidFill>
                  <a:srgbClr val="1F151E"/>
                </a:solidFill>
                <a:latin typeface="Arial"/>
                <a:cs typeface="Arial"/>
              </a:rPr>
              <a:t>bond</a:t>
            </a:r>
            <a:r>
              <a:rPr sz="2000" spc="-30" dirty="0">
                <a:solidFill>
                  <a:srgbClr val="1F151E"/>
                </a:solidFill>
                <a:latin typeface="Arial"/>
                <a:cs typeface="Arial"/>
              </a:rPr>
              <a:t> </a:t>
            </a:r>
            <a:r>
              <a:rPr sz="2000" spc="-10" dirty="0">
                <a:solidFill>
                  <a:srgbClr val="1F151E"/>
                </a:solidFill>
                <a:latin typeface="Arial"/>
                <a:cs typeface="Arial"/>
              </a:rPr>
              <a:t>election.</a:t>
            </a:r>
            <a:endParaRPr sz="2000" dirty="0">
              <a:latin typeface="Arial"/>
              <a:cs typeface="Arial"/>
            </a:endParaRPr>
          </a:p>
        </p:txBody>
      </p:sp>
    </p:spTree>
    <p:extLst>
      <p:ext uri="{BB962C8B-B14F-4D97-AF65-F5344CB8AC3E}">
        <p14:creationId xmlns:p14="http://schemas.microsoft.com/office/powerpoint/2010/main" val="25970006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773205-AFCE-9EA6-820F-4306586BF18E}"/>
            </a:ext>
          </a:extLst>
        </p:cNvPr>
        <p:cNvGrpSpPr/>
        <p:nvPr/>
      </p:nvGrpSpPr>
      <p:grpSpPr>
        <a:xfrm>
          <a:off x="0" y="0"/>
          <a:ext cx="0" cy="0"/>
          <a:chOff x="0" y="0"/>
          <a:chExt cx="0" cy="0"/>
        </a:xfrm>
      </p:grpSpPr>
      <p:sp>
        <p:nvSpPr>
          <p:cNvPr id="4" name="Date Placeholder 3">
            <a:extLst>
              <a:ext uri="{FF2B5EF4-FFF2-40B4-BE49-F238E27FC236}">
                <a16:creationId xmlns:a16="http://schemas.microsoft.com/office/drawing/2014/main" id="{FB349BBF-63B1-8A71-E313-5BA53FEBE282}"/>
              </a:ext>
            </a:extLst>
          </p:cNvPr>
          <p:cNvSpPr>
            <a:spLocks noGrp="1"/>
          </p:cNvSpPr>
          <p:nvPr>
            <p:ph type="dt" sz="half" idx="10"/>
          </p:nvPr>
        </p:nvSpPr>
        <p:spPr/>
        <p:txBody>
          <a:bodyPr/>
          <a:lstStyle/>
          <a:p>
            <a:pPr>
              <a:defRPr/>
            </a:pPr>
            <a:fld id="{B6C485AD-5933-4BF5-AE0F-952C69C5F09A}" type="datetime1">
              <a:rPr lang="en-US" smtClean="0"/>
              <a:t>10/6/2025</a:t>
            </a:fld>
            <a:endParaRPr lang="en-US"/>
          </a:p>
        </p:txBody>
      </p:sp>
      <p:sp>
        <p:nvSpPr>
          <p:cNvPr id="5" name="Slide Number Placeholder 4">
            <a:extLst>
              <a:ext uri="{FF2B5EF4-FFF2-40B4-BE49-F238E27FC236}">
                <a16:creationId xmlns:a16="http://schemas.microsoft.com/office/drawing/2014/main" id="{09D72B1E-02D7-3B65-63A3-6376E43348D9}"/>
              </a:ext>
            </a:extLst>
          </p:cNvPr>
          <p:cNvSpPr>
            <a:spLocks noGrp="1"/>
          </p:cNvSpPr>
          <p:nvPr>
            <p:ph type="sldNum" sz="quarter" idx="12"/>
          </p:nvPr>
        </p:nvSpPr>
        <p:spPr/>
        <p:txBody>
          <a:bodyPr/>
          <a:lstStyle/>
          <a:p>
            <a:pPr>
              <a:defRPr/>
            </a:pPr>
            <a:fld id="{71090409-A9A9-B54D-8AED-A8E3978958AC}" type="slidenum">
              <a:rPr lang="en-US" altLang="en-US" smtClean="0"/>
              <a:pPr>
                <a:defRPr/>
              </a:pPr>
              <a:t>5</a:t>
            </a:fld>
            <a:endParaRPr lang="en-US" altLang="en-US"/>
          </a:p>
        </p:txBody>
      </p:sp>
      <p:sp>
        <p:nvSpPr>
          <p:cNvPr id="6" name="Title 5">
            <a:extLst>
              <a:ext uri="{FF2B5EF4-FFF2-40B4-BE49-F238E27FC236}">
                <a16:creationId xmlns:a16="http://schemas.microsoft.com/office/drawing/2014/main" id="{8FB24C26-E2B8-6DAE-7A14-F4D1EAE0B8AB}"/>
              </a:ext>
            </a:extLst>
          </p:cNvPr>
          <p:cNvSpPr>
            <a:spLocks noGrp="1"/>
          </p:cNvSpPr>
          <p:nvPr>
            <p:ph type="title"/>
          </p:nvPr>
        </p:nvSpPr>
        <p:spPr>
          <a:xfrm>
            <a:off x="949629" y="1069848"/>
            <a:ext cx="10058400" cy="1261872"/>
          </a:xfrm>
        </p:spPr>
        <p:txBody>
          <a:bodyPr/>
          <a:lstStyle/>
          <a:p>
            <a:r>
              <a:rPr lang="en-US" dirty="0"/>
              <a:t>Election Timetable</a:t>
            </a:r>
          </a:p>
        </p:txBody>
      </p:sp>
      <p:sp>
        <p:nvSpPr>
          <p:cNvPr id="7" name="Text Placeholder 6">
            <a:extLst>
              <a:ext uri="{FF2B5EF4-FFF2-40B4-BE49-F238E27FC236}">
                <a16:creationId xmlns:a16="http://schemas.microsoft.com/office/drawing/2014/main" id="{F66C91E3-55AF-C824-2272-2C1C3AFE48E0}"/>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40376969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bject 2"/>
          <p:cNvGrpSpPr/>
          <p:nvPr/>
        </p:nvGrpSpPr>
        <p:grpSpPr>
          <a:xfrm>
            <a:off x="486134" y="6366496"/>
            <a:ext cx="151765" cy="254000"/>
            <a:chOff x="486134" y="6366496"/>
            <a:chExt cx="151765" cy="254000"/>
          </a:xfrm>
        </p:grpSpPr>
        <p:sp>
          <p:nvSpPr>
            <p:cNvPr id="3" name="object 3"/>
            <p:cNvSpPr/>
            <p:nvPr/>
          </p:nvSpPr>
          <p:spPr>
            <a:xfrm>
              <a:off x="486134" y="6366496"/>
              <a:ext cx="151765" cy="104775"/>
            </a:xfrm>
            <a:custGeom>
              <a:avLst/>
              <a:gdLst/>
              <a:ahLst/>
              <a:cxnLst/>
              <a:rect l="l" t="t" r="r" b="b"/>
              <a:pathLst>
                <a:path w="151765" h="104775">
                  <a:moveTo>
                    <a:pt x="76154" y="0"/>
                  </a:moveTo>
                  <a:lnTo>
                    <a:pt x="0" y="104742"/>
                  </a:lnTo>
                  <a:lnTo>
                    <a:pt x="76154" y="47597"/>
                  </a:lnTo>
                  <a:lnTo>
                    <a:pt x="151209" y="104742"/>
                  </a:lnTo>
                  <a:lnTo>
                    <a:pt x="76154" y="0"/>
                  </a:lnTo>
                  <a:close/>
                </a:path>
              </a:pathLst>
            </a:custGeom>
            <a:solidFill>
              <a:srgbClr val="B08879"/>
            </a:solidFill>
          </p:spPr>
          <p:txBody>
            <a:bodyPr wrap="square" lIns="0" tIns="0" rIns="0" bIns="0" rtlCol="0"/>
            <a:lstStyle/>
            <a:p>
              <a:endParaRPr/>
            </a:p>
          </p:txBody>
        </p:sp>
        <p:sp>
          <p:nvSpPr>
            <p:cNvPr id="4" name="object 4"/>
            <p:cNvSpPr/>
            <p:nvPr/>
          </p:nvSpPr>
          <p:spPr>
            <a:xfrm>
              <a:off x="508128" y="6485021"/>
              <a:ext cx="110489" cy="135255"/>
            </a:xfrm>
            <a:custGeom>
              <a:avLst/>
              <a:gdLst/>
              <a:ahLst/>
              <a:cxnLst/>
              <a:rect l="l" t="t" r="r" b="b"/>
              <a:pathLst>
                <a:path w="110490" h="135254">
                  <a:moveTo>
                    <a:pt x="109970" y="0"/>
                  </a:moveTo>
                  <a:lnTo>
                    <a:pt x="87976" y="0"/>
                  </a:lnTo>
                  <a:lnTo>
                    <a:pt x="89735" y="78067"/>
                  </a:lnTo>
                  <a:lnTo>
                    <a:pt x="76415" y="62531"/>
                  </a:lnTo>
                  <a:lnTo>
                    <a:pt x="21114" y="0"/>
                  </a:lnTo>
                  <a:lnTo>
                    <a:pt x="0" y="0"/>
                  </a:lnTo>
                  <a:lnTo>
                    <a:pt x="0" y="132454"/>
                  </a:lnTo>
                  <a:lnTo>
                    <a:pt x="21114" y="132454"/>
                  </a:lnTo>
                  <a:lnTo>
                    <a:pt x="20234" y="34209"/>
                  </a:lnTo>
                  <a:lnTo>
                    <a:pt x="109970" y="135073"/>
                  </a:lnTo>
                  <a:lnTo>
                    <a:pt x="109970" y="0"/>
                  </a:lnTo>
                  <a:close/>
                </a:path>
              </a:pathLst>
            </a:custGeom>
            <a:solidFill>
              <a:srgbClr val="DD271F"/>
            </a:solidFill>
          </p:spPr>
          <p:txBody>
            <a:bodyPr wrap="square" lIns="0" tIns="0" rIns="0" bIns="0" rtlCol="0"/>
            <a:lstStyle/>
            <a:p>
              <a:endParaRPr/>
            </a:p>
          </p:txBody>
        </p:sp>
      </p:grpSp>
      <p:graphicFrame>
        <p:nvGraphicFramePr>
          <p:cNvPr id="5" name="object 5"/>
          <p:cNvGraphicFramePr>
            <a:graphicFrameLocks noGrp="1"/>
          </p:cNvGraphicFramePr>
          <p:nvPr>
            <p:extLst>
              <p:ext uri="{D42A27DB-BD31-4B8C-83A1-F6EECF244321}">
                <p14:modId xmlns:p14="http://schemas.microsoft.com/office/powerpoint/2010/main" val="1811270768"/>
              </p:ext>
            </p:extLst>
          </p:nvPr>
        </p:nvGraphicFramePr>
        <p:xfrm>
          <a:off x="545465" y="1014730"/>
          <a:ext cx="11094720" cy="6340475"/>
        </p:xfrm>
        <a:graphic>
          <a:graphicData uri="http://schemas.openxmlformats.org/drawingml/2006/table">
            <a:tbl>
              <a:tblPr firstRow="1" bandRow="1">
                <a:tableStyleId>{2D5ABB26-0587-4C30-8999-92F81FD0307C}</a:tableStyleId>
              </a:tblPr>
              <a:tblGrid>
                <a:gridCol w="556260">
                  <a:extLst>
                    <a:ext uri="{9D8B030D-6E8A-4147-A177-3AD203B41FA5}">
                      <a16:colId xmlns:a16="http://schemas.microsoft.com/office/drawing/2014/main" val="20000"/>
                    </a:ext>
                  </a:extLst>
                </a:gridCol>
                <a:gridCol w="6271260">
                  <a:extLst>
                    <a:ext uri="{9D8B030D-6E8A-4147-A177-3AD203B41FA5}">
                      <a16:colId xmlns:a16="http://schemas.microsoft.com/office/drawing/2014/main" val="20001"/>
                    </a:ext>
                  </a:extLst>
                </a:gridCol>
                <a:gridCol w="4267200">
                  <a:extLst>
                    <a:ext uri="{9D8B030D-6E8A-4147-A177-3AD203B41FA5}">
                      <a16:colId xmlns:a16="http://schemas.microsoft.com/office/drawing/2014/main" val="20002"/>
                    </a:ext>
                  </a:extLst>
                </a:gridCol>
              </a:tblGrid>
              <a:tr h="488950">
                <a:tc>
                  <a:txBody>
                    <a:bodyPr/>
                    <a:lstStyle/>
                    <a:p>
                      <a:pPr>
                        <a:lnSpc>
                          <a:spcPct val="100000"/>
                        </a:lnSpc>
                      </a:pPr>
                      <a:endParaRPr sz="1800" dirty="0">
                        <a:latin typeface="Times New Roman"/>
                        <a:cs typeface="Times New Roman"/>
                      </a:endParaRPr>
                    </a:p>
                  </a:txBody>
                  <a:tcPr marL="0" marR="0" marT="0" marB="0">
                    <a:lnL w="6350">
                      <a:solidFill>
                        <a:srgbClr val="8F58AA"/>
                      </a:solidFill>
                      <a:prstDash val="solid"/>
                    </a:lnL>
                    <a:lnT w="6350">
                      <a:solidFill>
                        <a:srgbClr val="8F58AA"/>
                      </a:solidFill>
                      <a:prstDash val="solid"/>
                    </a:lnT>
                    <a:lnB w="6350">
                      <a:solidFill>
                        <a:srgbClr val="8F58AA"/>
                      </a:solidFill>
                      <a:prstDash val="solid"/>
                    </a:lnB>
                    <a:solidFill>
                      <a:srgbClr val="00213A"/>
                    </a:solidFill>
                  </a:tcPr>
                </a:tc>
                <a:tc>
                  <a:txBody>
                    <a:bodyPr/>
                    <a:lstStyle/>
                    <a:p>
                      <a:pPr marR="547370" algn="ctr">
                        <a:lnSpc>
                          <a:spcPct val="100000"/>
                        </a:lnSpc>
                        <a:spcBef>
                          <a:spcPts val="420"/>
                        </a:spcBef>
                      </a:pPr>
                      <a:r>
                        <a:rPr sz="2800" b="1" spc="-10" dirty="0">
                          <a:solidFill>
                            <a:srgbClr val="FFFFFF"/>
                          </a:solidFill>
                          <a:latin typeface="Arial"/>
                          <a:cs typeface="Arial"/>
                        </a:rPr>
                        <a:t>Event</a:t>
                      </a:r>
                      <a:endParaRPr sz="2800" dirty="0">
                        <a:latin typeface="Arial"/>
                        <a:cs typeface="Arial"/>
                      </a:endParaRPr>
                    </a:p>
                  </a:txBody>
                  <a:tcPr marL="0" marR="0" marT="53340" marB="0">
                    <a:lnT w="6350">
                      <a:solidFill>
                        <a:srgbClr val="8F58AA"/>
                      </a:solidFill>
                      <a:prstDash val="solid"/>
                    </a:lnT>
                    <a:lnB w="6350">
                      <a:solidFill>
                        <a:srgbClr val="8F58AA"/>
                      </a:solidFill>
                      <a:prstDash val="solid"/>
                    </a:lnB>
                    <a:solidFill>
                      <a:srgbClr val="00213A"/>
                    </a:solidFill>
                  </a:tcPr>
                </a:tc>
                <a:tc>
                  <a:txBody>
                    <a:bodyPr/>
                    <a:lstStyle/>
                    <a:p>
                      <a:pPr marL="1080135">
                        <a:lnSpc>
                          <a:spcPct val="100000"/>
                        </a:lnSpc>
                        <a:spcBef>
                          <a:spcPts val="420"/>
                        </a:spcBef>
                      </a:pPr>
                      <a:r>
                        <a:rPr sz="2800" b="1" dirty="0">
                          <a:solidFill>
                            <a:srgbClr val="FFFFFF"/>
                          </a:solidFill>
                          <a:latin typeface="Arial"/>
                          <a:cs typeface="Arial"/>
                        </a:rPr>
                        <a:t>Time</a:t>
                      </a:r>
                      <a:r>
                        <a:rPr sz="2800" b="1" spc="-105" dirty="0">
                          <a:solidFill>
                            <a:srgbClr val="FFFFFF"/>
                          </a:solidFill>
                          <a:latin typeface="Arial"/>
                          <a:cs typeface="Arial"/>
                        </a:rPr>
                        <a:t> </a:t>
                      </a:r>
                      <a:r>
                        <a:rPr sz="2800" b="1" spc="-10" dirty="0">
                          <a:solidFill>
                            <a:srgbClr val="FFFFFF"/>
                          </a:solidFill>
                          <a:latin typeface="Arial"/>
                          <a:cs typeface="Arial"/>
                        </a:rPr>
                        <a:t>Required</a:t>
                      </a:r>
                      <a:endParaRPr sz="2800" dirty="0">
                        <a:latin typeface="Arial"/>
                        <a:cs typeface="Arial"/>
                      </a:endParaRPr>
                    </a:p>
                  </a:txBody>
                  <a:tcPr marL="0" marR="0" marT="53340" marB="0">
                    <a:lnR w="6350">
                      <a:solidFill>
                        <a:srgbClr val="8F58AA"/>
                      </a:solidFill>
                      <a:prstDash val="solid"/>
                    </a:lnR>
                    <a:lnT w="6350">
                      <a:solidFill>
                        <a:srgbClr val="8F58AA"/>
                      </a:solidFill>
                      <a:prstDash val="solid"/>
                    </a:lnT>
                    <a:lnB w="6350">
                      <a:solidFill>
                        <a:srgbClr val="8F58AA"/>
                      </a:solidFill>
                      <a:prstDash val="solid"/>
                    </a:lnB>
                    <a:solidFill>
                      <a:srgbClr val="00213A"/>
                    </a:solidFill>
                  </a:tcPr>
                </a:tc>
                <a:extLst>
                  <a:ext uri="{0D108BD9-81ED-4DB2-BD59-A6C34878D82A}">
                    <a16:rowId xmlns:a16="http://schemas.microsoft.com/office/drawing/2014/main" val="10000"/>
                  </a:ext>
                </a:extLst>
              </a:tr>
              <a:tr h="488950">
                <a:tc gridSpan="2">
                  <a:txBody>
                    <a:bodyPr/>
                    <a:lstStyle/>
                    <a:p>
                      <a:pPr marL="121285">
                        <a:lnSpc>
                          <a:spcPct val="100000"/>
                        </a:lnSpc>
                        <a:spcBef>
                          <a:spcPts val="440"/>
                        </a:spcBef>
                      </a:pPr>
                      <a:r>
                        <a:rPr sz="1800" dirty="0">
                          <a:solidFill>
                            <a:srgbClr val="1F151E"/>
                          </a:solidFill>
                          <a:latin typeface="Arial"/>
                          <a:cs typeface="Arial"/>
                        </a:rPr>
                        <a:t>City</a:t>
                      </a:r>
                      <a:r>
                        <a:rPr sz="1800" spc="-30" dirty="0">
                          <a:solidFill>
                            <a:srgbClr val="1F151E"/>
                          </a:solidFill>
                          <a:latin typeface="Arial"/>
                          <a:cs typeface="Arial"/>
                        </a:rPr>
                        <a:t> </a:t>
                      </a:r>
                      <a:r>
                        <a:rPr sz="1800" dirty="0">
                          <a:solidFill>
                            <a:srgbClr val="1F151E"/>
                          </a:solidFill>
                          <a:latin typeface="Arial"/>
                          <a:cs typeface="Arial"/>
                        </a:rPr>
                        <a:t>confers</a:t>
                      </a:r>
                      <a:r>
                        <a:rPr sz="1800" spc="-10" dirty="0">
                          <a:solidFill>
                            <a:srgbClr val="1F151E"/>
                          </a:solidFill>
                          <a:latin typeface="Arial"/>
                          <a:cs typeface="Arial"/>
                        </a:rPr>
                        <a:t> </a:t>
                      </a:r>
                      <a:r>
                        <a:rPr sz="1800" dirty="0">
                          <a:solidFill>
                            <a:srgbClr val="1F151E"/>
                          </a:solidFill>
                          <a:latin typeface="Arial"/>
                          <a:cs typeface="Arial"/>
                        </a:rPr>
                        <a:t>with</a:t>
                      </a:r>
                      <a:r>
                        <a:rPr sz="1800" spc="-20" dirty="0">
                          <a:solidFill>
                            <a:srgbClr val="1F151E"/>
                          </a:solidFill>
                          <a:latin typeface="Arial"/>
                          <a:cs typeface="Arial"/>
                        </a:rPr>
                        <a:t> </a:t>
                      </a:r>
                      <a:r>
                        <a:rPr sz="1800" dirty="0">
                          <a:solidFill>
                            <a:srgbClr val="1F151E"/>
                          </a:solidFill>
                          <a:latin typeface="Arial"/>
                          <a:cs typeface="Arial"/>
                        </a:rPr>
                        <a:t>financial</a:t>
                      </a:r>
                      <a:r>
                        <a:rPr sz="1800" spc="-50" dirty="0">
                          <a:solidFill>
                            <a:srgbClr val="1F151E"/>
                          </a:solidFill>
                          <a:latin typeface="Arial"/>
                          <a:cs typeface="Arial"/>
                        </a:rPr>
                        <a:t> </a:t>
                      </a:r>
                      <a:r>
                        <a:rPr sz="1800" spc="-10" dirty="0">
                          <a:solidFill>
                            <a:srgbClr val="1F151E"/>
                          </a:solidFill>
                          <a:latin typeface="Arial"/>
                          <a:cs typeface="Arial"/>
                        </a:rPr>
                        <a:t>advisor/bond</a:t>
                      </a:r>
                      <a:r>
                        <a:rPr sz="1800" spc="-30" dirty="0">
                          <a:solidFill>
                            <a:srgbClr val="1F151E"/>
                          </a:solidFill>
                          <a:latin typeface="Arial"/>
                          <a:cs typeface="Arial"/>
                        </a:rPr>
                        <a:t> </a:t>
                      </a:r>
                      <a:r>
                        <a:rPr sz="1800" spc="-10" dirty="0">
                          <a:solidFill>
                            <a:srgbClr val="1F151E"/>
                          </a:solidFill>
                          <a:latin typeface="Arial"/>
                          <a:cs typeface="Arial"/>
                        </a:rPr>
                        <a:t>counsel</a:t>
                      </a:r>
                      <a:endParaRPr sz="1800">
                        <a:latin typeface="Arial"/>
                        <a:cs typeface="Arial"/>
                      </a:endParaRPr>
                    </a:p>
                  </a:txBody>
                  <a:tcPr marL="0" marR="0" marT="55880" marB="0">
                    <a:lnL w="6350">
                      <a:solidFill>
                        <a:srgbClr val="8F58AA"/>
                      </a:solidFill>
                      <a:prstDash val="solid"/>
                    </a:lnL>
                    <a:lnR w="12700">
                      <a:solidFill>
                        <a:srgbClr val="FF0000"/>
                      </a:solidFill>
                      <a:prstDash val="solid"/>
                    </a:lnR>
                    <a:lnT w="6350">
                      <a:solidFill>
                        <a:srgbClr val="8F58AA"/>
                      </a:solidFill>
                      <a:prstDash val="solid"/>
                    </a:lnT>
                    <a:lnB w="6350">
                      <a:solidFill>
                        <a:srgbClr val="8F58AA"/>
                      </a:solidFill>
                      <a:prstDash val="solid"/>
                    </a:lnB>
                  </a:tcPr>
                </a:tc>
                <a:tc hMerge="1">
                  <a:txBody>
                    <a:bodyPr/>
                    <a:lstStyle/>
                    <a:p>
                      <a:endParaRPr/>
                    </a:p>
                  </a:txBody>
                  <a:tcPr marL="0" marR="0" marT="0" marB="0"/>
                </a:tc>
                <a:tc>
                  <a:txBody>
                    <a:bodyPr/>
                    <a:lstStyle/>
                    <a:p>
                      <a:pPr marL="122555">
                        <a:lnSpc>
                          <a:spcPct val="100000"/>
                        </a:lnSpc>
                        <a:spcBef>
                          <a:spcPts val="440"/>
                        </a:spcBef>
                      </a:pPr>
                      <a:r>
                        <a:rPr sz="1800" dirty="0">
                          <a:solidFill>
                            <a:srgbClr val="1F151E"/>
                          </a:solidFill>
                          <a:latin typeface="Arial"/>
                          <a:cs typeface="Arial"/>
                        </a:rPr>
                        <a:t>At</a:t>
                      </a:r>
                      <a:r>
                        <a:rPr sz="1800" spc="-20" dirty="0">
                          <a:solidFill>
                            <a:srgbClr val="1F151E"/>
                          </a:solidFill>
                          <a:latin typeface="Arial"/>
                          <a:cs typeface="Arial"/>
                        </a:rPr>
                        <a:t> </a:t>
                      </a:r>
                      <a:r>
                        <a:rPr sz="1800" dirty="0">
                          <a:solidFill>
                            <a:srgbClr val="1F151E"/>
                          </a:solidFill>
                          <a:latin typeface="Arial"/>
                          <a:cs typeface="Arial"/>
                        </a:rPr>
                        <a:t>least</a:t>
                      </a:r>
                      <a:r>
                        <a:rPr sz="1800" spc="-45" dirty="0">
                          <a:solidFill>
                            <a:srgbClr val="1F151E"/>
                          </a:solidFill>
                          <a:latin typeface="Arial"/>
                          <a:cs typeface="Arial"/>
                        </a:rPr>
                        <a:t> </a:t>
                      </a:r>
                      <a:r>
                        <a:rPr sz="1800" dirty="0">
                          <a:solidFill>
                            <a:srgbClr val="1F151E"/>
                          </a:solidFill>
                          <a:latin typeface="Arial"/>
                          <a:cs typeface="Arial"/>
                        </a:rPr>
                        <a:t>4</a:t>
                      </a:r>
                      <a:r>
                        <a:rPr sz="1800" spc="-15" dirty="0">
                          <a:solidFill>
                            <a:srgbClr val="1F151E"/>
                          </a:solidFill>
                          <a:latin typeface="Arial"/>
                          <a:cs typeface="Arial"/>
                        </a:rPr>
                        <a:t> </a:t>
                      </a:r>
                      <a:r>
                        <a:rPr sz="1800" dirty="0">
                          <a:solidFill>
                            <a:srgbClr val="1F151E"/>
                          </a:solidFill>
                          <a:latin typeface="Arial"/>
                          <a:cs typeface="Arial"/>
                        </a:rPr>
                        <a:t>weeks</a:t>
                      </a:r>
                      <a:r>
                        <a:rPr sz="1800" spc="-30" dirty="0">
                          <a:solidFill>
                            <a:srgbClr val="1F151E"/>
                          </a:solidFill>
                          <a:latin typeface="Arial"/>
                          <a:cs typeface="Arial"/>
                        </a:rPr>
                        <a:t> </a:t>
                      </a:r>
                      <a:r>
                        <a:rPr sz="1800" dirty="0">
                          <a:solidFill>
                            <a:srgbClr val="1F151E"/>
                          </a:solidFill>
                          <a:latin typeface="Arial"/>
                          <a:cs typeface="Arial"/>
                        </a:rPr>
                        <a:t>before</a:t>
                      </a:r>
                      <a:r>
                        <a:rPr sz="1800" spc="-10" dirty="0">
                          <a:solidFill>
                            <a:srgbClr val="1F151E"/>
                          </a:solidFill>
                          <a:latin typeface="Arial"/>
                          <a:cs typeface="Arial"/>
                        </a:rPr>
                        <a:t> </a:t>
                      </a:r>
                      <a:r>
                        <a:rPr sz="1800" dirty="0">
                          <a:solidFill>
                            <a:srgbClr val="1F151E"/>
                          </a:solidFill>
                          <a:latin typeface="Arial"/>
                          <a:cs typeface="Arial"/>
                        </a:rPr>
                        <a:t>calling</a:t>
                      </a:r>
                      <a:r>
                        <a:rPr sz="1800" spc="-50" dirty="0">
                          <a:solidFill>
                            <a:srgbClr val="1F151E"/>
                          </a:solidFill>
                          <a:latin typeface="Arial"/>
                          <a:cs typeface="Arial"/>
                        </a:rPr>
                        <a:t> </a:t>
                      </a:r>
                      <a:r>
                        <a:rPr sz="1800" spc="-10" dirty="0">
                          <a:solidFill>
                            <a:srgbClr val="1F151E"/>
                          </a:solidFill>
                          <a:latin typeface="Arial"/>
                          <a:cs typeface="Arial"/>
                        </a:rPr>
                        <a:t>election</a:t>
                      </a:r>
                      <a:endParaRPr sz="1800">
                        <a:latin typeface="Arial"/>
                        <a:cs typeface="Arial"/>
                      </a:endParaRPr>
                    </a:p>
                  </a:txBody>
                  <a:tcPr marL="0" marR="0" marT="55880" marB="0">
                    <a:lnL w="12700">
                      <a:solidFill>
                        <a:srgbClr val="FF0000"/>
                      </a:solidFill>
                      <a:prstDash val="solid"/>
                    </a:lnL>
                    <a:lnR w="6350">
                      <a:solidFill>
                        <a:srgbClr val="8F58AA"/>
                      </a:solidFill>
                      <a:prstDash val="solid"/>
                    </a:lnR>
                    <a:lnT w="6350">
                      <a:solidFill>
                        <a:srgbClr val="8F58AA"/>
                      </a:solidFill>
                      <a:prstDash val="solid"/>
                    </a:lnT>
                    <a:lnB w="6350">
                      <a:solidFill>
                        <a:srgbClr val="8F58AA"/>
                      </a:solidFill>
                      <a:prstDash val="solid"/>
                    </a:lnB>
                  </a:tcPr>
                </a:tc>
                <a:extLst>
                  <a:ext uri="{0D108BD9-81ED-4DB2-BD59-A6C34878D82A}">
                    <a16:rowId xmlns:a16="http://schemas.microsoft.com/office/drawing/2014/main" val="10001"/>
                  </a:ext>
                </a:extLst>
              </a:tr>
              <a:tr h="609600">
                <a:tc gridSpan="2">
                  <a:txBody>
                    <a:bodyPr/>
                    <a:lstStyle/>
                    <a:p>
                      <a:pPr marL="121285" marR="204470">
                        <a:lnSpc>
                          <a:spcPct val="100000"/>
                        </a:lnSpc>
                        <a:spcBef>
                          <a:spcPts val="440"/>
                        </a:spcBef>
                      </a:pPr>
                      <a:r>
                        <a:rPr sz="1800" dirty="0">
                          <a:solidFill>
                            <a:srgbClr val="1F151E"/>
                          </a:solidFill>
                          <a:latin typeface="Arial"/>
                          <a:cs typeface="Arial"/>
                        </a:rPr>
                        <a:t>City</a:t>
                      </a:r>
                      <a:r>
                        <a:rPr sz="1800" spc="-35" dirty="0">
                          <a:solidFill>
                            <a:srgbClr val="1F151E"/>
                          </a:solidFill>
                          <a:latin typeface="Arial"/>
                          <a:cs typeface="Arial"/>
                        </a:rPr>
                        <a:t> </a:t>
                      </a:r>
                      <a:r>
                        <a:rPr sz="1800" dirty="0">
                          <a:solidFill>
                            <a:srgbClr val="1F151E"/>
                          </a:solidFill>
                          <a:latin typeface="Arial"/>
                          <a:cs typeface="Arial"/>
                        </a:rPr>
                        <a:t>explores</a:t>
                      </a:r>
                      <a:r>
                        <a:rPr sz="1800" spc="-40" dirty="0">
                          <a:solidFill>
                            <a:srgbClr val="1F151E"/>
                          </a:solidFill>
                          <a:latin typeface="Arial"/>
                          <a:cs typeface="Arial"/>
                        </a:rPr>
                        <a:t> </a:t>
                      </a:r>
                      <a:r>
                        <a:rPr sz="1800" dirty="0">
                          <a:solidFill>
                            <a:srgbClr val="1F151E"/>
                          </a:solidFill>
                          <a:latin typeface="Arial"/>
                          <a:cs typeface="Arial"/>
                        </a:rPr>
                        <a:t>possible</a:t>
                      </a:r>
                      <a:r>
                        <a:rPr sz="1800" spc="-60" dirty="0">
                          <a:solidFill>
                            <a:srgbClr val="1F151E"/>
                          </a:solidFill>
                          <a:latin typeface="Arial"/>
                          <a:cs typeface="Arial"/>
                        </a:rPr>
                        <a:t> </a:t>
                      </a:r>
                      <a:r>
                        <a:rPr sz="1800" dirty="0">
                          <a:solidFill>
                            <a:srgbClr val="1F151E"/>
                          </a:solidFill>
                          <a:latin typeface="Arial"/>
                          <a:cs typeface="Arial"/>
                        </a:rPr>
                        <a:t>polling</a:t>
                      </a:r>
                      <a:r>
                        <a:rPr sz="1800" spc="-60" dirty="0">
                          <a:solidFill>
                            <a:srgbClr val="1F151E"/>
                          </a:solidFill>
                          <a:latin typeface="Arial"/>
                          <a:cs typeface="Arial"/>
                        </a:rPr>
                        <a:t> </a:t>
                      </a:r>
                      <a:r>
                        <a:rPr sz="1800" dirty="0">
                          <a:solidFill>
                            <a:srgbClr val="1F151E"/>
                          </a:solidFill>
                          <a:latin typeface="Arial"/>
                          <a:cs typeface="Arial"/>
                        </a:rPr>
                        <a:t>locations</a:t>
                      </a:r>
                      <a:r>
                        <a:rPr sz="1800" spc="-40" dirty="0">
                          <a:solidFill>
                            <a:srgbClr val="1F151E"/>
                          </a:solidFill>
                          <a:latin typeface="Arial"/>
                          <a:cs typeface="Arial"/>
                        </a:rPr>
                        <a:t> </a:t>
                      </a:r>
                      <a:r>
                        <a:rPr sz="1800" dirty="0">
                          <a:solidFill>
                            <a:srgbClr val="1F151E"/>
                          </a:solidFill>
                          <a:latin typeface="Arial"/>
                          <a:cs typeface="Arial"/>
                        </a:rPr>
                        <a:t>and</a:t>
                      </a:r>
                      <a:r>
                        <a:rPr sz="1800" spc="-40" dirty="0">
                          <a:solidFill>
                            <a:srgbClr val="1F151E"/>
                          </a:solidFill>
                          <a:latin typeface="Arial"/>
                          <a:cs typeface="Arial"/>
                        </a:rPr>
                        <a:t> </a:t>
                      </a:r>
                      <a:r>
                        <a:rPr sz="1800" dirty="0">
                          <a:solidFill>
                            <a:srgbClr val="1F151E"/>
                          </a:solidFill>
                          <a:latin typeface="Arial"/>
                          <a:cs typeface="Arial"/>
                        </a:rPr>
                        <a:t>joint</a:t>
                      </a:r>
                      <a:r>
                        <a:rPr sz="1800" spc="-50" dirty="0">
                          <a:solidFill>
                            <a:srgbClr val="1F151E"/>
                          </a:solidFill>
                          <a:latin typeface="Arial"/>
                          <a:cs typeface="Arial"/>
                        </a:rPr>
                        <a:t> </a:t>
                      </a:r>
                      <a:r>
                        <a:rPr sz="1800" dirty="0">
                          <a:solidFill>
                            <a:srgbClr val="1F151E"/>
                          </a:solidFill>
                          <a:latin typeface="Arial"/>
                          <a:cs typeface="Arial"/>
                        </a:rPr>
                        <a:t>election</a:t>
                      </a:r>
                      <a:r>
                        <a:rPr sz="1800" spc="-50" dirty="0">
                          <a:solidFill>
                            <a:srgbClr val="1F151E"/>
                          </a:solidFill>
                          <a:latin typeface="Arial"/>
                          <a:cs typeface="Arial"/>
                        </a:rPr>
                        <a:t> </a:t>
                      </a:r>
                      <a:r>
                        <a:rPr sz="1800" dirty="0">
                          <a:solidFill>
                            <a:srgbClr val="1F151E"/>
                          </a:solidFill>
                          <a:latin typeface="Arial"/>
                          <a:cs typeface="Arial"/>
                        </a:rPr>
                        <a:t>agreement</a:t>
                      </a:r>
                      <a:r>
                        <a:rPr sz="1800" spc="-10" dirty="0">
                          <a:solidFill>
                            <a:srgbClr val="1F151E"/>
                          </a:solidFill>
                          <a:latin typeface="Arial"/>
                          <a:cs typeface="Arial"/>
                        </a:rPr>
                        <a:t> </a:t>
                      </a:r>
                      <a:r>
                        <a:rPr sz="1800" spc="-20" dirty="0">
                          <a:solidFill>
                            <a:srgbClr val="1F151E"/>
                          </a:solidFill>
                          <a:latin typeface="Arial"/>
                          <a:cs typeface="Arial"/>
                        </a:rPr>
                        <a:t>with </a:t>
                      </a:r>
                      <a:r>
                        <a:rPr sz="1800" dirty="0">
                          <a:solidFill>
                            <a:srgbClr val="1F151E"/>
                          </a:solidFill>
                          <a:latin typeface="Arial"/>
                          <a:cs typeface="Arial"/>
                        </a:rPr>
                        <a:t>election</a:t>
                      </a:r>
                      <a:r>
                        <a:rPr sz="1800" spc="-55" dirty="0">
                          <a:solidFill>
                            <a:srgbClr val="1F151E"/>
                          </a:solidFill>
                          <a:latin typeface="Arial"/>
                          <a:cs typeface="Arial"/>
                        </a:rPr>
                        <a:t> </a:t>
                      </a:r>
                      <a:r>
                        <a:rPr sz="1800" spc="-10" dirty="0">
                          <a:solidFill>
                            <a:srgbClr val="1F151E"/>
                          </a:solidFill>
                          <a:latin typeface="Arial"/>
                          <a:cs typeface="Arial"/>
                        </a:rPr>
                        <a:t>official</a:t>
                      </a:r>
                      <a:endParaRPr sz="1800" dirty="0">
                        <a:latin typeface="Arial"/>
                        <a:cs typeface="Arial"/>
                      </a:endParaRPr>
                    </a:p>
                  </a:txBody>
                  <a:tcPr marL="0" marR="0" marT="55880" marB="0">
                    <a:lnL w="6350">
                      <a:solidFill>
                        <a:srgbClr val="8F58AA"/>
                      </a:solidFill>
                      <a:prstDash val="solid"/>
                    </a:lnL>
                    <a:lnR w="12700">
                      <a:solidFill>
                        <a:srgbClr val="FF0000"/>
                      </a:solidFill>
                      <a:prstDash val="solid"/>
                    </a:lnR>
                    <a:lnT w="6350">
                      <a:solidFill>
                        <a:srgbClr val="8F58AA"/>
                      </a:solidFill>
                      <a:prstDash val="solid"/>
                    </a:lnT>
                    <a:lnB w="6350">
                      <a:solidFill>
                        <a:srgbClr val="8F58AA"/>
                      </a:solidFill>
                      <a:prstDash val="solid"/>
                    </a:lnB>
                  </a:tcPr>
                </a:tc>
                <a:tc hMerge="1">
                  <a:txBody>
                    <a:bodyPr/>
                    <a:lstStyle/>
                    <a:p>
                      <a:endParaRPr/>
                    </a:p>
                  </a:txBody>
                  <a:tcPr marL="0" marR="0" marT="0" marB="0"/>
                </a:tc>
                <a:tc>
                  <a:txBody>
                    <a:bodyPr/>
                    <a:lstStyle/>
                    <a:p>
                      <a:pPr marL="122555">
                        <a:lnSpc>
                          <a:spcPct val="100000"/>
                        </a:lnSpc>
                        <a:spcBef>
                          <a:spcPts val="440"/>
                        </a:spcBef>
                      </a:pPr>
                      <a:r>
                        <a:rPr sz="1800" dirty="0">
                          <a:solidFill>
                            <a:srgbClr val="1F151E"/>
                          </a:solidFill>
                          <a:latin typeface="Arial"/>
                          <a:cs typeface="Arial"/>
                        </a:rPr>
                        <a:t>At</a:t>
                      </a:r>
                      <a:r>
                        <a:rPr sz="1800" spc="-20" dirty="0">
                          <a:solidFill>
                            <a:srgbClr val="1F151E"/>
                          </a:solidFill>
                          <a:latin typeface="Arial"/>
                          <a:cs typeface="Arial"/>
                        </a:rPr>
                        <a:t> </a:t>
                      </a:r>
                      <a:r>
                        <a:rPr sz="1800" dirty="0">
                          <a:solidFill>
                            <a:srgbClr val="1F151E"/>
                          </a:solidFill>
                          <a:latin typeface="Arial"/>
                          <a:cs typeface="Arial"/>
                        </a:rPr>
                        <a:t>least</a:t>
                      </a:r>
                      <a:r>
                        <a:rPr sz="1800" spc="-45" dirty="0">
                          <a:solidFill>
                            <a:srgbClr val="1F151E"/>
                          </a:solidFill>
                          <a:latin typeface="Arial"/>
                          <a:cs typeface="Arial"/>
                        </a:rPr>
                        <a:t> </a:t>
                      </a:r>
                      <a:r>
                        <a:rPr sz="1800" dirty="0">
                          <a:solidFill>
                            <a:srgbClr val="1F151E"/>
                          </a:solidFill>
                          <a:latin typeface="Arial"/>
                          <a:cs typeface="Arial"/>
                        </a:rPr>
                        <a:t>3</a:t>
                      </a:r>
                      <a:r>
                        <a:rPr sz="1800" spc="-15" dirty="0">
                          <a:solidFill>
                            <a:srgbClr val="1F151E"/>
                          </a:solidFill>
                          <a:latin typeface="Arial"/>
                          <a:cs typeface="Arial"/>
                        </a:rPr>
                        <a:t> </a:t>
                      </a:r>
                      <a:r>
                        <a:rPr sz="1800" dirty="0">
                          <a:solidFill>
                            <a:srgbClr val="1F151E"/>
                          </a:solidFill>
                          <a:latin typeface="Arial"/>
                          <a:cs typeface="Arial"/>
                        </a:rPr>
                        <a:t>weeks</a:t>
                      </a:r>
                      <a:r>
                        <a:rPr sz="1800" spc="-30" dirty="0">
                          <a:solidFill>
                            <a:srgbClr val="1F151E"/>
                          </a:solidFill>
                          <a:latin typeface="Arial"/>
                          <a:cs typeface="Arial"/>
                        </a:rPr>
                        <a:t> </a:t>
                      </a:r>
                      <a:r>
                        <a:rPr sz="1800" dirty="0">
                          <a:solidFill>
                            <a:srgbClr val="1F151E"/>
                          </a:solidFill>
                          <a:latin typeface="Arial"/>
                          <a:cs typeface="Arial"/>
                        </a:rPr>
                        <a:t>before</a:t>
                      </a:r>
                      <a:r>
                        <a:rPr sz="1800" spc="-10" dirty="0">
                          <a:solidFill>
                            <a:srgbClr val="1F151E"/>
                          </a:solidFill>
                          <a:latin typeface="Arial"/>
                          <a:cs typeface="Arial"/>
                        </a:rPr>
                        <a:t> </a:t>
                      </a:r>
                      <a:r>
                        <a:rPr sz="1800" dirty="0">
                          <a:solidFill>
                            <a:srgbClr val="1F151E"/>
                          </a:solidFill>
                          <a:latin typeface="Arial"/>
                          <a:cs typeface="Arial"/>
                        </a:rPr>
                        <a:t>calling</a:t>
                      </a:r>
                      <a:r>
                        <a:rPr sz="1800" spc="-50" dirty="0">
                          <a:solidFill>
                            <a:srgbClr val="1F151E"/>
                          </a:solidFill>
                          <a:latin typeface="Arial"/>
                          <a:cs typeface="Arial"/>
                        </a:rPr>
                        <a:t> </a:t>
                      </a:r>
                      <a:r>
                        <a:rPr sz="1800" spc="-10" dirty="0">
                          <a:solidFill>
                            <a:srgbClr val="1F151E"/>
                          </a:solidFill>
                          <a:latin typeface="Arial"/>
                          <a:cs typeface="Arial"/>
                        </a:rPr>
                        <a:t>election</a:t>
                      </a:r>
                      <a:endParaRPr sz="1800">
                        <a:latin typeface="Arial"/>
                        <a:cs typeface="Arial"/>
                      </a:endParaRPr>
                    </a:p>
                  </a:txBody>
                  <a:tcPr marL="0" marR="0" marT="55880" marB="0">
                    <a:lnL w="12700">
                      <a:solidFill>
                        <a:srgbClr val="FF0000"/>
                      </a:solidFill>
                      <a:prstDash val="solid"/>
                    </a:lnL>
                    <a:lnR w="6350">
                      <a:solidFill>
                        <a:srgbClr val="8F58AA"/>
                      </a:solidFill>
                      <a:prstDash val="solid"/>
                    </a:lnR>
                    <a:lnT w="6350">
                      <a:solidFill>
                        <a:srgbClr val="8F58AA"/>
                      </a:solidFill>
                      <a:prstDash val="solid"/>
                    </a:lnT>
                    <a:lnB w="6350">
                      <a:solidFill>
                        <a:srgbClr val="8F58AA"/>
                      </a:solidFill>
                      <a:prstDash val="solid"/>
                    </a:lnB>
                  </a:tcPr>
                </a:tc>
                <a:extLst>
                  <a:ext uri="{0D108BD9-81ED-4DB2-BD59-A6C34878D82A}">
                    <a16:rowId xmlns:a16="http://schemas.microsoft.com/office/drawing/2014/main" val="10002"/>
                  </a:ext>
                </a:extLst>
              </a:tr>
              <a:tr h="609600">
                <a:tc gridSpan="2">
                  <a:txBody>
                    <a:bodyPr/>
                    <a:lstStyle/>
                    <a:p>
                      <a:pPr marL="121285">
                        <a:lnSpc>
                          <a:spcPct val="100000"/>
                        </a:lnSpc>
                        <a:spcBef>
                          <a:spcPts val="445"/>
                        </a:spcBef>
                      </a:pPr>
                      <a:r>
                        <a:rPr sz="1800" dirty="0">
                          <a:solidFill>
                            <a:srgbClr val="1F151E"/>
                          </a:solidFill>
                          <a:latin typeface="Arial"/>
                          <a:cs typeface="Arial"/>
                        </a:rPr>
                        <a:t>City</a:t>
                      </a:r>
                      <a:r>
                        <a:rPr sz="1800" spc="-40" dirty="0">
                          <a:solidFill>
                            <a:srgbClr val="1F151E"/>
                          </a:solidFill>
                          <a:latin typeface="Arial"/>
                          <a:cs typeface="Arial"/>
                        </a:rPr>
                        <a:t> </a:t>
                      </a:r>
                      <a:r>
                        <a:rPr sz="1800" dirty="0">
                          <a:solidFill>
                            <a:srgbClr val="1F151E"/>
                          </a:solidFill>
                          <a:latin typeface="Arial"/>
                          <a:cs typeface="Arial"/>
                        </a:rPr>
                        <a:t>Council</a:t>
                      </a:r>
                      <a:r>
                        <a:rPr sz="1800" spc="-45" dirty="0">
                          <a:solidFill>
                            <a:srgbClr val="1F151E"/>
                          </a:solidFill>
                          <a:latin typeface="Arial"/>
                          <a:cs typeface="Arial"/>
                        </a:rPr>
                        <a:t> </a:t>
                      </a:r>
                      <a:r>
                        <a:rPr sz="1800" dirty="0">
                          <a:solidFill>
                            <a:srgbClr val="1F151E"/>
                          </a:solidFill>
                          <a:latin typeface="Arial"/>
                          <a:cs typeface="Arial"/>
                        </a:rPr>
                        <a:t>adopts</a:t>
                      </a:r>
                      <a:r>
                        <a:rPr sz="1800" spc="-20" dirty="0">
                          <a:solidFill>
                            <a:srgbClr val="1F151E"/>
                          </a:solidFill>
                          <a:latin typeface="Arial"/>
                          <a:cs typeface="Arial"/>
                        </a:rPr>
                        <a:t> </a:t>
                      </a:r>
                      <a:r>
                        <a:rPr sz="1800" dirty="0">
                          <a:solidFill>
                            <a:srgbClr val="1F151E"/>
                          </a:solidFill>
                          <a:latin typeface="Arial"/>
                          <a:cs typeface="Arial"/>
                        </a:rPr>
                        <a:t>an</a:t>
                      </a:r>
                      <a:r>
                        <a:rPr sz="1800" spc="-10" dirty="0">
                          <a:solidFill>
                            <a:srgbClr val="1F151E"/>
                          </a:solidFill>
                          <a:latin typeface="Arial"/>
                          <a:cs typeface="Arial"/>
                        </a:rPr>
                        <a:t> </a:t>
                      </a:r>
                      <a:r>
                        <a:rPr sz="1800" dirty="0">
                          <a:solidFill>
                            <a:srgbClr val="1F151E"/>
                          </a:solidFill>
                          <a:latin typeface="Arial"/>
                          <a:cs typeface="Arial"/>
                        </a:rPr>
                        <a:t>ordinance</a:t>
                      </a:r>
                      <a:r>
                        <a:rPr sz="1800" spc="-25" dirty="0">
                          <a:solidFill>
                            <a:srgbClr val="1F151E"/>
                          </a:solidFill>
                          <a:latin typeface="Arial"/>
                          <a:cs typeface="Arial"/>
                        </a:rPr>
                        <a:t> </a:t>
                      </a:r>
                      <a:r>
                        <a:rPr sz="1800" dirty="0">
                          <a:solidFill>
                            <a:srgbClr val="1F151E"/>
                          </a:solidFill>
                          <a:latin typeface="Arial"/>
                          <a:cs typeface="Arial"/>
                        </a:rPr>
                        <a:t>or</a:t>
                      </a:r>
                      <a:r>
                        <a:rPr sz="1800" spc="-20" dirty="0">
                          <a:solidFill>
                            <a:srgbClr val="1F151E"/>
                          </a:solidFill>
                          <a:latin typeface="Arial"/>
                          <a:cs typeface="Arial"/>
                        </a:rPr>
                        <a:t> </a:t>
                      </a:r>
                      <a:r>
                        <a:rPr sz="1800" spc="-10" dirty="0">
                          <a:solidFill>
                            <a:srgbClr val="1F151E"/>
                          </a:solidFill>
                          <a:latin typeface="Arial"/>
                          <a:cs typeface="Arial"/>
                        </a:rPr>
                        <a:t>resolution</a:t>
                      </a:r>
                      <a:r>
                        <a:rPr sz="1800" spc="-135" dirty="0">
                          <a:solidFill>
                            <a:srgbClr val="1F151E"/>
                          </a:solidFill>
                          <a:latin typeface="Arial"/>
                          <a:cs typeface="Arial"/>
                        </a:rPr>
                        <a:t> </a:t>
                      </a:r>
                      <a:r>
                        <a:rPr sz="1800" dirty="0">
                          <a:solidFill>
                            <a:srgbClr val="1F151E"/>
                          </a:solidFill>
                          <a:latin typeface="Arial"/>
                          <a:cs typeface="Arial"/>
                        </a:rPr>
                        <a:t>calling</a:t>
                      </a:r>
                      <a:r>
                        <a:rPr sz="1800" spc="-45" dirty="0">
                          <a:solidFill>
                            <a:srgbClr val="1F151E"/>
                          </a:solidFill>
                          <a:latin typeface="Arial"/>
                          <a:cs typeface="Arial"/>
                        </a:rPr>
                        <a:t> </a:t>
                      </a:r>
                      <a:r>
                        <a:rPr sz="1800" dirty="0">
                          <a:solidFill>
                            <a:srgbClr val="1F151E"/>
                          </a:solidFill>
                          <a:latin typeface="Arial"/>
                          <a:cs typeface="Arial"/>
                        </a:rPr>
                        <a:t>the</a:t>
                      </a:r>
                      <a:r>
                        <a:rPr sz="1800" spc="-25" dirty="0">
                          <a:solidFill>
                            <a:srgbClr val="1F151E"/>
                          </a:solidFill>
                          <a:latin typeface="Arial"/>
                          <a:cs typeface="Arial"/>
                        </a:rPr>
                        <a:t> </a:t>
                      </a:r>
                      <a:r>
                        <a:rPr sz="1800" spc="-10" dirty="0">
                          <a:solidFill>
                            <a:srgbClr val="1F151E"/>
                          </a:solidFill>
                          <a:latin typeface="Arial"/>
                          <a:cs typeface="Arial"/>
                        </a:rPr>
                        <a:t>election</a:t>
                      </a:r>
                      <a:endParaRPr sz="1800">
                        <a:latin typeface="Arial"/>
                        <a:cs typeface="Arial"/>
                      </a:endParaRPr>
                    </a:p>
                  </a:txBody>
                  <a:tcPr marL="0" marR="0" marT="56515" marB="0">
                    <a:lnL w="6350">
                      <a:solidFill>
                        <a:srgbClr val="8F58AA"/>
                      </a:solidFill>
                      <a:prstDash val="solid"/>
                    </a:lnL>
                    <a:lnR w="12700">
                      <a:solidFill>
                        <a:srgbClr val="FF0000"/>
                      </a:solidFill>
                      <a:prstDash val="solid"/>
                    </a:lnR>
                    <a:lnT w="6350">
                      <a:solidFill>
                        <a:srgbClr val="8F58AA"/>
                      </a:solidFill>
                      <a:prstDash val="solid"/>
                    </a:lnT>
                    <a:lnB w="6350">
                      <a:solidFill>
                        <a:srgbClr val="8F58AA"/>
                      </a:solidFill>
                      <a:prstDash val="solid"/>
                    </a:lnB>
                  </a:tcPr>
                </a:tc>
                <a:tc hMerge="1">
                  <a:txBody>
                    <a:bodyPr/>
                    <a:lstStyle/>
                    <a:p>
                      <a:endParaRPr/>
                    </a:p>
                  </a:txBody>
                  <a:tcPr marL="0" marR="0" marT="0" marB="0"/>
                </a:tc>
                <a:tc>
                  <a:txBody>
                    <a:bodyPr/>
                    <a:lstStyle/>
                    <a:p>
                      <a:pPr marL="122555" marR="580390">
                        <a:lnSpc>
                          <a:spcPct val="100000"/>
                        </a:lnSpc>
                        <a:spcBef>
                          <a:spcPts val="445"/>
                        </a:spcBef>
                      </a:pPr>
                      <a:r>
                        <a:rPr sz="1800" dirty="0">
                          <a:solidFill>
                            <a:srgbClr val="1F151E"/>
                          </a:solidFill>
                          <a:latin typeface="Arial"/>
                          <a:cs typeface="Arial"/>
                        </a:rPr>
                        <a:t>Not</a:t>
                      </a:r>
                      <a:r>
                        <a:rPr sz="1800" spc="-20" dirty="0">
                          <a:solidFill>
                            <a:srgbClr val="1F151E"/>
                          </a:solidFill>
                          <a:latin typeface="Arial"/>
                          <a:cs typeface="Arial"/>
                        </a:rPr>
                        <a:t> </a:t>
                      </a:r>
                      <a:r>
                        <a:rPr sz="1800" dirty="0">
                          <a:solidFill>
                            <a:srgbClr val="1F151E"/>
                          </a:solidFill>
                          <a:latin typeface="Arial"/>
                          <a:cs typeface="Arial"/>
                        </a:rPr>
                        <a:t>more</a:t>
                      </a:r>
                      <a:r>
                        <a:rPr sz="1800" spc="-20" dirty="0">
                          <a:solidFill>
                            <a:srgbClr val="1F151E"/>
                          </a:solidFill>
                          <a:latin typeface="Arial"/>
                          <a:cs typeface="Arial"/>
                        </a:rPr>
                        <a:t> </a:t>
                      </a:r>
                      <a:r>
                        <a:rPr sz="1800" dirty="0">
                          <a:solidFill>
                            <a:srgbClr val="1F151E"/>
                          </a:solidFill>
                          <a:latin typeface="Arial"/>
                          <a:cs typeface="Arial"/>
                        </a:rPr>
                        <a:t>than</a:t>
                      </a:r>
                      <a:r>
                        <a:rPr sz="1800" spc="-15" dirty="0">
                          <a:solidFill>
                            <a:srgbClr val="1F151E"/>
                          </a:solidFill>
                          <a:latin typeface="Arial"/>
                          <a:cs typeface="Arial"/>
                        </a:rPr>
                        <a:t> </a:t>
                      </a:r>
                      <a:r>
                        <a:rPr sz="1800" dirty="0">
                          <a:solidFill>
                            <a:srgbClr val="1F151E"/>
                          </a:solidFill>
                          <a:latin typeface="Arial"/>
                          <a:cs typeface="Arial"/>
                        </a:rPr>
                        <a:t>90</a:t>
                      </a:r>
                      <a:r>
                        <a:rPr sz="1800" spc="-20" dirty="0">
                          <a:solidFill>
                            <a:srgbClr val="1F151E"/>
                          </a:solidFill>
                          <a:latin typeface="Arial"/>
                          <a:cs typeface="Arial"/>
                        </a:rPr>
                        <a:t> </a:t>
                      </a:r>
                      <a:r>
                        <a:rPr sz="1800" dirty="0">
                          <a:solidFill>
                            <a:srgbClr val="1F151E"/>
                          </a:solidFill>
                          <a:latin typeface="Arial"/>
                          <a:cs typeface="Arial"/>
                        </a:rPr>
                        <a:t>nor</a:t>
                      </a:r>
                      <a:r>
                        <a:rPr sz="1800" spc="-25" dirty="0">
                          <a:solidFill>
                            <a:srgbClr val="1F151E"/>
                          </a:solidFill>
                          <a:latin typeface="Arial"/>
                          <a:cs typeface="Arial"/>
                        </a:rPr>
                        <a:t> </a:t>
                      </a:r>
                      <a:r>
                        <a:rPr sz="1800" dirty="0">
                          <a:solidFill>
                            <a:srgbClr val="1F151E"/>
                          </a:solidFill>
                          <a:latin typeface="Arial"/>
                          <a:cs typeface="Arial"/>
                        </a:rPr>
                        <a:t>less</a:t>
                      </a:r>
                      <a:r>
                        <a:rPr sz="1800" spc="-35" dirty="0">
                          <a:solidFill>
                            <a:srgbClr val="1F151E"/>
                          </a:solidFill>
                          <a:latin typeface="Arial"/>
                          <a:cs typeface="Arial"/>
                        </a:rPr>
                        <a:t> </a:t>
                      </a:r>
                      <a:r>
                        <a:rPr sz="1800" dirty="0">
                          <a:solidFill>
                            <a:srgbClr val="1F151E"/>
                          </a:solidFill>
                          <a:latin typeface="Arial"/>
                          <a:cs typeface="Arial"/>
                        </a:rPr>
                        <a:t>than</a:t>
                      </a:r>
                      <a:r>
                        <a:rPr sz="1800" spc="-20" dirty="0">
                          <a:solidFill>
                            <a:srgbClr val="1F151E"/>
                          </a:solidFill>
                          <a:latin typeface="Arial"/>
                          <a:cs typeface="Arial"/>
                        </a:rPr>
                        <a:t> </a:t>
                      </a:r>
                      <a:r>
                        <a:rPr sz="1800" dirty="0">
                          <a:solidFill>
                            <a:srgbClr val="1F151E"/>
                          </a:solidFill>
                          <a:latin typeface="Arial"/>
                          <a:cs typeface="Arial"/>
                        </a:rPr>
                        <a:t>78</a:t>
                      </a:r>
                      <a:r>
                        <a:rPr sz="1800" spc="-30" dirty="0">
                          <a:solidFill>
                            <a:srgbClr val="1F151E"/>
                          </a:solidFill>
                          <a:latin typeface="Arial"/>
                          <a:cs typeface="Arial"/>
                        </a:rPr>
                        <a:t> </a:t>
                      </a:r>
                      <a:r>
                        <a:rPr sz="1800" spc="-20" dirty="0">
                          <a:solidFill>
                            <a:srgbClr val="1F151E"/>
                          </a:solidFill>
                          <a:latin typeface="Arial"/>
                          <a:cs typeface="Arial"/>
                        </a:rPr>
                        <a:t>days </a:t>
                      </a:r>
                      <a:r>
                        <a:rPr sz="1800" dirty="0">
                          <a:solidFill>
                            <a:srgbClr val="1F151E"/>
                          </a:solidFill>
                          <a:latin typeface="Arial"/>
                          <a:cs typeface="Arial"/>
                        </a:rPr>
                        <a:t>before</a:t>
                      </a:r>
                      <a:r>
                        <a:rPr sz="1800" spc="-55" dirty="0">
                          <a:solidFill>
                            <a:srgbClr val="1F151E"/>
                          </a:solidFill>
                          <a:latin typeface="Arial"/>
                          <a:cs typeface="Arial"/>
                        </a:rPr>
                        <a:t> </a:t>
                      </a:r>
                      <a:r>
                        <a:rPr sz="1800" spc="-10" dirty="0">
                          <a:solidFill>
                            <a:srgbClr val="1F151E"/>
                          </a:solidFill>
                          <a:latin typeface="Arial"/>
                          <a:cs typeface="Arial"/>
                        </a:rPr>
                        <a:t>election</a:t>
                      </a:r>
                      <a:endParaRPr sz="1800">
                        <a:latin typeface="Arial"/>
                        <a:cs typeface="Arial"/>
                      </a:endParaRPr>
                    </a:p>
                  </a:txBody>
                  <a:tcPr marL="0" marR="0" marT="56515" marB="0">
                    <a:lnL w="12700">
                      <a:solidFill>
                        <a:srgbClr val="FF0000"/>
                      </a:solidFill>
                      <a:prstDash val="solid"/>
                    </a:lnL>
                    <a:lnR w="6350">
                      <a:solidFill>
                        <a:srgbClr val="8F58AA"/>
                      </a:solidFill>
                      <a:prstDash val="solid"/>
                    </a:lnR>
                    <a:lnT w="6350">
                      <a:solidFill>
                        <a:srgbClr val="8F58AA"/>
                      </a:solidFill>
                      <a:prstDash val="solid"/>
                    </a:lnT>
                    <a:lnB w="6350">
                      <a:solidFill>
                        <a:srgbClr val="8F58AA"/>
                      </a:solidFill>
                      <a:prstDash val="solid"/>
                    </a:lnB>
                  </a:tcPr>
                </a:tc>
                <a:extLst>
                  <a:ext uri="{0D108BD9-81ED-4DB2-BD59-A6C34878D82A}">
                    <a16:rowId xmlns:a16="http://schemas.microsoft.com/office/drawing/2014/main" val="10003"/>
                  </a:ext>
                </a:extLst>
              </a:tr>
              <a:tr h="488950">
                <a:tc gridSpan="2">
                  <a:txBody>
                    <a:bodyPr/>
                    <a:lstStyle/>
                    <a:p>
                      <a:pPr marL="121285">
                        <a:lnSpc>
                          <a:spcPct val="100000"/>
                        </a:lnSpc>
                        <a:spcBef>
                          <a:spcPts val="445"/>
                        </a:spcBef>
                      </a:pPr>
                      <a:r>
                        <a:rPr sz="1800" dirty="0">
                          <a:solidFill>
                            <a:srgbClr val="1F151E"/>
                          </a:solidFill>
                          <a:latin typeface="Arial"/>
                          <a:cs typeface="Arial"/>
                        </a:rPr>
                        <a:t>Bond</a:t>
                      </a:r>
                      <a:r>
                        <a:rPr sz="1800" spc="-55" dirty="0">
                          <a:solidFill>
                            <a:srgbClr val="1F151E"/>
                          </a:solidFill>
                          <a:latin typeface="Arial"/>
                          <a:cs typeface="Arial"/>
                        </a:rPr>
                        <a:t> </a:t>
                      </a:r>
                      <a:r>
                        <a:rPr sz="1800" dirty="0">
                          <a:solidFill>
                            <a:srgbClr val="1F151E"/>
                          </a:solidFill>
                          <a:latin typeface="Arial"/>
                          <a:cs typeface="Arial"/>
                        </a:rPr>
                        <a:t>counsel</a:t>
                      </a:r>
                      <a:r>
                        <a:rPr sz="1800" spc="-60" dirty="0">
                          <a:solidFill>
                            <a:srgbClr val="1F151E"/>
                          </a:solidFill>
                          <a:latin typeface="Arial"/>
                          <a:cs typeface="Arial"/>
                        </a:rPr>
                        <a:t> </a:t>
                      </a:r>
                      <a:r>
                        <a:rPr sz="1800" dirty="0">
                          <a:solidFill>
                            <a:srgbClr val="1F151E"/>
                          </a:solidFill>
                          <a:latin typeface="Arial"/>
                          <a:cs typeface="Arial"/>
                        </a:rPr>
                        <a:t>orders</a:t>
                      </a:r>
                      <a:r>
                        <a:rPr sz="1800" spc="-40" dirty="0">
                          <a:solidFill>
                            <a:srgbClr val="1F151E"/>
                          </a:solidFill>
                          <a:latin typeface="Arial"/>
                          <a:cs typeface="Arial"/>
                        </a:rPr>
                        <a:t> </a:t>
                      </a:r>
                      <a:r>
                        <a:rPr sz="1800" dirty="0">
                          <a:solidFill>
                            <a:srgbClr val="1F151E"/>
                          </a:solidFill>
                          <a:latin typeface="Arial"/>
                          <a:cs typeface="Arial"/>
                        </a:rPr>
                        <a:t>translations</a:t>
                      </a:r>
                      <a:r>
                        <a:rPr sz="1800" spc="-45" dirty="0">
                          <a:solidFill>
                            <a:srgbClr val="1F151E"/>
                          </a:solidFill>
                          <a:latin typeface="Arial"/>
                          <a:cs typeface="Arial"/>
                        </a:rPr>
                        <a:t> </a:t>
                      </a:r>
                      <a:r>
                        <a:rPr sz="1800" dirty="0">
                          <a:solidFill>
                            <a:srgbClr val="1F151E"/>
                          </a:solidFill>
                          <a:latin typeface="Arial"/>
                          <a:cs typeface="Arial"/>
                        </a:rPr>
                        <a:t>(Spanish,</a:t>
                      </a:r>
                      <a:r>
                        <a:rPr sz="1800" spc="-60" dirty="0">
                          <a:solidFill>
                            <a:srgbClr val="1F151E"/>
                          </a:solidFill>
                          <a:latin typeface="Arial"/>
                          <a:cs typeface="Arial"/>
                        </a:rPr>
                        <a:t> </a:t>
                      </a:r>
                      <a:r>
                        <a:rPr sz="1800" spc="-10" dirty="0">
                          <a:solidFill>
                            <a:srgbClr val="1F151E"/>
                          </a:solidFill>
                          <a:latin typeface="Arial"/>
                          <a:cs typeface="Arial"/>
                        </a:rPr>
                        <a:t>etc.)</a:t>
                      </a:r>
                      <a:endParaRPr sz="1800">
                        <a:latin typeface="Arial"/>
                        <a:cs typeface="Arial"/>
                      </a:endParaRPr>
                    </a:p>
                  </a:txBody>
                  <a:tcPr marL="0" marR="0" marT="56515" marB="0">
                    <a:lnL w="6350">
                      <a:solidFill>
                        <a:srgbClr val="8F58AA"/>
                      </a:solidFill>
                      <a:prstDash val="solid"/>
                    </a:lnL>
                    <a:lnR w="12700">
                      <a:solidFill>
                        <a:srgbClr val="FF0000"/>
                      </a:solidFill>
                      <a:prstDash val="solid"/>
                    </a:lnR>
                    <a:lnT w="6350">
                      <a:solidFill>
                        <a:srgbClr val="8F58AA"/>
                      </a:solidFill>
                      <a:prstDash val="solid"/>
                    </a:lnT>
                    <a:lnB w="6350">
                      <a:solidFill>
                        <a:srgbClr val="8F58AA"/>
                      </a:solidFill>
                      <a:prstDash val="solid"/>
                    </a:lnB>
                  </a:tcPr>
                </a:tc>
                <a:tc hMerge="1">
                  <a:txBody>
                    <a:bodyPr/>
                    <a:lstStyle/>
                    <a:p>
                      <a:endParaRPr/>
                    </a:p>
                  </a:txBody>
                  <a:tcPr marL="0" marR="0" marT="0" marB="0"/>
                </a:tc>
                <a:tc>
                  <a:txBody>
                    <a:bodyPr/>
                    <a:lstStyle/>
                    <a:p>
                      <a:pPr marL="122555">
                        <a:lnSpc>
                          <a:spcPct val="100000"/>
                        </a:lnSpc>
                        <a:spcBef>
                          <a:spcPts val="445"/>
                        </a:spcBef>
                      </a:pPr>
                      <a:r>
                        <a:rPr sz="1800" dirty="0">
                          <a:solidFill>
                            <a:srgbClr val="1F151E"/>
                          </a:solidFill>
                          <a:latin typeface="Arial"/>
                          <a:cs typeface="Arial"/>
                        </a:rPr>
                        <a:t>Immediately</a:t>
                      </a:r>
                      <a:r>
                        <a:rPr sz="1800" spc="-45" dirty="0">
                          <a:solidFill>
                            <a:srgbClr val="1F151E"/>
                          </a:solidFill>
                          <a:latin typeface="Arial"/>
                          <a:cs typeface="Arial"/>
                        </a:rPr>
                        <a:t> </a:t>
                      </a:r>
                      <a:r>
                        <a:rPr sz="1800" dirty="0">
                          <a:solidFill>
                            <a:srgbClr val="1F151E"/>
                          </a:solidFill>
                          <a:latin typeface="Arial"/>
                          <a:cs typeface="Arial"/>
                        </a:rPr>
                        <a:t>after</a:t>
                      </a:r>
                      <a:r>
                        <a:rPr sz="1800" spc="-25" dirty="0">
                          <a:solidFill>
                            <a:srgbClr val="1F151E"/>
                          </a:solidFill>
                          <a:latin typeface="Arial"/>
                          <a:cs typeface="Arial"/>
                        </a:rPr>
                        <a:t> </a:t>
                      </a:r>
                      <a:r>
                        <a:rPr sz="1800" dirty="0">
                          <a:solidFill>
                            <a:srgbClr val="1F151E"/>
                          </a:solidFill>
                          <a:latin typeface="Arial"/>
                          <a:cs typeface="Arial"/>
                        </a:rPr>
                        <a:t>calling</a:t>
                      </a:r>
                      <a:r>
                        <a:rPr sz="1800" spc="-60" dirty="0">
                          <a:solidFill>
                            <a:srgbClr val="1F151E"/>
                          </a:solidFill>
                          <a:latin typeface="Arial"/>
                          <a:cs typeface="Arial"/>
                        </a:rPr>
                        <a:t> </a:t>
                      </a:r>
                      <a:r>
                        <a:rPr sz="1800" dirty="0">
                          <a:solidFill>
                            <a:srgbClr val="1F151E"/>
                          </a:solidFill>
                          <a:latin typeface="Arial"/>
                          <a:cs typeface="Arial"/>
                        </a:rPr>
                        <a:t>the</a:t>
                      </a:r>
                      <a:r>
                        <a:rPr sz="1800" spc="-35" dirty="0">
                          <a:solidFill>
                            <a:srgbClr val="1F151E"/>
                          </a:solidFill>
                          <a:latin typeface="Arial"/>
                          <a:cs typeface="Arial"/>
                        </a:rPr>
                        <a:t> </a:t>
                      </a:r>
                      <a:r>
                        <a:rPr sz="1800" spc="-10" dirty="0">
                          <a:solidFill>
                            <a:srgbClr val="1F151E"/>
                          </a:solidFill>
                          <a:latin typeface="Arial"/>
                          <a:cs typeface="Arial"/>
                        </a:rPr>
                        <a:t>election</a:t>
                      </a:r>
                      <a:endParaRPr sz="1800">
                        <a:latin typeface="Arial"/>
                        <a:cs typeface="Arial"/>
                      </a:endParaRPr>
                    </a:p>
                  </a:txBody>
                  <a:tcPr marL="0" marR="0" marT="56515" marB="0">
                    <a:lnL w="12700">
                      <a:solidFill>
                        <a:srgbClr val="FF0000"/>
                      </a:solidFill>
                      <a:prstDash val="solid"/>
                    </a:lnL>
                    <a:lnR w="6350">
                      <a:solidFill>
                        <a:srgbClr val="8F58AA"/>
                      </a:solidFill>
                      <a:prstDash val="solid"/>
                    </a:lnR>
                    <a:lnT w="6350">
                      <a:solidFill>
                        <a:srgbClr val="8F58AA"/>
                      </a:solidFill>
                      <a:prstDash val="solid"/>
                    </a:lnT>
                    <a:lnB w="6350">
                      <a:solidFill>
                        <a:srgbClr val="8F58AA"/>
                      </a:solidFill>
                      <a:prstDash val="solid"/>
                    </a:lnB>
                  </a:tcPr>
                </a:tc>
                <a:extLst>
                  <a:ext uri="{0D108BD9-81ED-4DB2-BD59-A6C34878D82A}">
                    <a16:rowId xmlns:a16="http://schemas.microsoft.com/office/drawing/2014/main" val="10004"/>
                  </a:ext>
                </a:extLst>
              </a:tr>
              <a:tr h="488950">
                <a:tc gridSpan="2">
                  <a:txBody>
                    <a:bodyPr/>
                    <a:lstStyle/>
                    <a:p>
                      <a:pPr marL="121285">
                        <a:lnSpc>
                          <a:spcPct val="100000"/>
                        </a:lnSpc>
                        <a:spcBef>
                          <a:spcPts val="445"/>
                        </a:spcBef>
                      </a:pPr>
                      <a:r>
                        <a:rPr sz="1800" dirty="0">
                          <a:solidFill>
                            <a:srgbClr val="1F151E"/>
                          </a:solidFill>
                          <a:latin typeface="Arial"/>
                          <a:cs typeface="Arial"/>
                        </a:rPr>
                        <a:t>Bond</a:t>
                      </a:r>
                      <a:r>
                        <a:rPr sz="1800" spc="-30" dirty="0">
                          <a:solidFill>
                            <a:srgbClr val="1F151E"/>
                          </a:solidFill>
                          <a:latin typeface="Arial"/>
                          <a:cs typeface="Arial"/>
                        </a:rPr>
                        <a:t> </a:t>
                      </a:r>
                      <a:r>
                        <a:rPr sz="1800" dirty="0">
                          <a:solidFill>
                            <a:srgbClr val="1F151E"/>
                          </a:solidFill>
                          <a:latin typeface="Arial"/>
                          <a:cs typeface="Arial"/>
                        </a:rPr>
                        <a:t>counsel</a:t>
                      </a:r>
                      <a:r>
                        <a:rPr sz="1800" spc="-40" dirty="0">
                          <a:solidFill>
                            <a:srgbClr val="1F151E"/>
                          </a:solidFill>
                          <a:latin typeface="Arial"/>
                          <a:cs typeface="Arial"/>
                        </a:rPr>
                        <a:t> </a:t>
                      </a:r>
                      <a:r>
                        <a:rPr sz="1800" dirty="0">
                          <a:solidFill>
                            <a:srgbClr val="1F151E"/>
                          </a:solidFill>
                          <a:latin typeface="Arial"/>
                          <a:cs typeface="Arial"/>
                        </a:rPr>
                        <a:t>delivers</a:t>
                      </a:r>
                      <a:r>
                        <a:rPr sz="1800" spc="-40" dirty="0">
                          <a:solidFill>
                            <a:srgbClr val="1F151E"/>
                          </a:solidFill>
                          <a:latin typeface="Arial"/>
                          <a:cs typeface="Arial"/>
                        </a:rPr>
                        <a:t> </a:t>
                      </a:r>
                      <a:r>
                        <a:rPr sz="1800" dirty="0">
                          <a:solidFill>
                            <a:srgbClr val="1F151E"/>
                          </a:solidFill>
                          <a:latin typeface="Arial"/>
                          <a:cs typeface="Arial"/>
                        </a:rPr>
                        <a:t>ballot</a:t>
                      </a:r>
                      <a:r>
                        <a:rPr sz="1800" spc="-40" dirty="0">
                          <a:solidFill>
                            <a:srgbClr val="1F151E"/>
                          </a:solidFill>
                          <a:latin typeface="Arial"/>
                          <a:cs typeface="Arial"/>
                        </a:rPr>
                        <a:t> </a:t>
                      </a:r>
                      <a:r>
                        <a:rPr sz="1800" dirty="0">
                          <a:solidFill>
                            <a:srgbClr val="1F151E"/>
                          </a:solidFill>
                          <a:latin typeface="Arial"/>
                          <a:cs typeface="Arial"/>
                        </a:rPr>
                        <a:t>language</a:t>
                      </a:r>
                      <a:r>
                        <a:rPr sz="1800" spc="-40" dirty="0">
                          <a:solidFill>
                            <a:srgbClr val="1F151E"/>
                          </a:solidFill>
                          <a:latin typeface="Arial"/>
                          <a:cs typeface="Arial"/>
                        </a:rPr>
                        <a:t> </a:t>
                      </a:r>
                      <a:r>
                        <a:rPr sz="1800" dirty="0">
                          <a:solidFill>
                            <a:srgbClr val="1F151E"/>
                          </a:solidFill>
                          <a:latin typeface="Arial"/>
                          <a:cs typeface="Arial"/>
                        </a:rPr>
                        <a:t>to</a:t>
                      </a:r>
                      <a:r>
                        <a:rPr sz="1800" spc="-20" dirty="0">
                          <a:solidFill>
                            <a:srgbClr val="1F151E"/>
                          </a:solidFill>
                          <a:latin typeface="Arial"/>
                          <a:cs typeface="Arial"/>
                        </a:rPr>
                        <a:t> </a:t>
                      </a:r>
                      <a:r>
                        <a:rPr sz="1800" dirty="0">
                          <a:solidFill>
                            <a:srgbClr val="1F151E"/>
                          </a:solidFill>
                          <a:latin typeface="Arial"/>
                          <a:cs typeface="Arial"/>
                        </a:rPr>
                        <a:t>election</a:t>
                      </a:r>
                      <a:r>
                        <a:rPr sz="1800" spc="-40" dirty="0">
                          <a:solidFill>
                            <a:srgbClr val="1F151E"/>
                          </a:solidFill>
                          <a:latin typeface="Arial"/>
                          <a:cs typeface="Arial"/>
                        </a:rPr>
                        <a:t> </a:t>
                      </a:r>
                      <a:r>
                        <a:rPr sz="1800" spc="-10" dirty="0">
                          <a:solidFill>
                            <a:srgbClr val="1F151E"/>
                          </a:solidFill>
                          <a:latin typeface="Arial"/>
                          <a:cs typeface="Arial"/>
                        </a:rPr>
                        <a:t>official</a:t>
                      </a:r>
                      <a:endParaRPr sz="1800">
                        <a:latin typeface="Arial"/>
                        <a:cs typeface="Arial"/>
                      </a:endParaRPr>
                    </a:p>
                  </a:txBody>
                  <a:tcPr marL="0" marR="0" marT="56515" marB="0">
                    <a:lnL w="6350">
                      <a:solidFill>
                        <a:srgbClr val="8F58AA"/>
                      </a:solidFill>
                      <a:prstDash val="solid"/>
                    </a:lnL>
                    <a:lnR w="12700">
                      <a:solidFill>
                        <a:srgbClr val="FF0000"/>
                      </a:solidFill>
                      <a:prstDash val="solid"/>
                    </a:lnR>
                    <a:lnT w="6350">
                      <a:solidFill>
                        <a:srgbClr val="8F58AA"/>
                      </a:solidFill>
                      <a:prstDash val="solid"/>
                    </a:lnT>
                    <a:lnB w="6350">
                      <a:solidFill>
                        <a:srgbClr val="8F58AA"/>
                      </a:solidFill>
                      <a:prstDash val="solid"/>
                    </a:lnB>
                  </a:tcPr>
                </a:tc>
                <a:tc hMerge="1">
                  <a:txBody>
                    <a:bodyPr/>
                    <a:lstStyle/>
                    <a:p>
                      <a:endParaRPr/>
                    </a:p>
                  </a:txBody>
                  <a:tcPr marL="0" marR="0" marT="0" marB="0"/>
                </a:tc>
                <a:tc>
                  <a:txBody>
                    <a:bodyPr/>
                    <a:lstStyle/>
                    <a:p>
                      <a:pPr marL="122555">
                        <a:lnSpc>
                          <a:spcPct val="100000"/>
                        </a:lnSpc>
                        <a:spcBef>
                          <a:spcPts val="445"/>
                        </a:spcBef>
                      </a:pPr>
                      <a:r>
                        <a:rPr sz="1800" dirty="0">
                          <a:solidFill>
                            <a:srgbClr val="1F151E"/>
                          </a:solidFill>
                          <a:latin typeface="Arial"/>
                          <a:cs typeface="Arial"/>
                        </a:rPr>
                        <a:t>Deadline</a:t>
                      </a:r>
                      <a:r>
                        <a:rPr sz="1800" spc="-65" dirty="0">
                          <a:solidFill>
                            <a:srgbClr val="1F151E"/>
                          </a:solidFill>
                          <a:latin typeface="Arial"/>
                          <a:cs typeface="Arial"/>
                        </a:rPr>
                        <a:t> </a:t>
                      </a:r>
                      <a:r>
                        <a:rPr sz="1800" dirty="0">
                          <a:solidFill>
                            <a:srgbClr val="1F151E"/>
                          </a:solidFill>
                          <a:latin typeface="Arial"/>
                          <a:cs typeface="Arial"/>
                        </a:rPr>
                        <a:t>determined</a:t>
                      </a:r>
                      <a:r>
                        <a:rPr sz="1800" spc="-20" dirty="0">
                          <a:solidFill>
                            <a:srgbClr val="1F151E"/>
                          </a:solidFill>
                          <a:latin typeface="Arial"/>
                          <a:cs typeface="Arial"/>
                        </a:rPr>
                        <a:t> </a:t>
                      </a:r>
                      <a:r>
                        <a:rPr sz="1800" dirty="0">
                          <a:solidFill>
                            <a:srgbClr val="1F151E"/>
                          </a:solidFill>
                          <a:latin typeface="Arial"/>
                          <a:cs typeface="Arial"/>
                        </a:rPr>
                        <a:t>by</a:t>
                      </a:r>
                      <a:r>
                        <a:rPr sz="1800" spc="-40" dirty="0">
                          <a:solidFill>
                            <a:srgbClr val="1F151E"/>
                          </a:solidFill>
                          <a:latin typeface="Arial"/>
                          <a:cs typeface="Arial"/>
                        </a:rPr>
                        <a:t> </a:t>
                      </a:r>
                      <a:r>
                        <a:rPr sz="1800" dirty="0">
                          <a:solidFill>
                            <a:srgbClr val="1F151E"/>
                          </a:solidFill>
                          <a:latin typeface="Arial"/>
                          <a:cs typeface="Arial"/>
                        </a:rPr>
                        <a:t>the</a:t>
                      </a:r>
                      <a:r>
                        <a:rPr sz="1800" spc="-35" dirty="0">
                          <a:solidFill>
                            <a:srgbClr val="1F151E"/>
                          </a:solidFill>
                          <a:latin typeface="Arial"/>
                          <a:cs typeface="Arial"/>
                        </a:rPr>
                        <a:t> </a:t>
                      </a:r>
                      <a:r>
                        <a:rPr sz="1800" dirty="0">
                          <a:solidFill>
                            <a:srgbClr val="1F151E"/>
                          </a:solidFill>
                          <a:latin typeface="Arial"/>
                          <a:cs typeface="Arial"/>
                        </a:rPr>
                        <a:t>election</a:t>
                      </a:r>
                      <a:r>
                        <a:rPr sz="1800" spc="-50" dirty="0">
                          <a:solidFill>
                            <a:srgbClr val="1F151E"/>
                          </a:solidFill>
                          <a:latin typeface="Arial"/>
                          <a:cs typeface="Arial"/>
                        </a:rPr>
                        <a:t> </a:t>
                      </a:r>
                      <a:r>
                        <a:rPr sz="1800" spc="-10" dirty="0">
                          <a:solidFill>
                            <a:srgbClr val="1F151E"/>
                          </a:solidFill>
                          <a:latin typeface="Arial"/>
                          <a:cs typeface="Arial"/>
                        </a:rPr>
                        <a:t>official</a:t>
                      </a:r>
                      <a:endParaRPr sz="1800">
                        <a:latin typeface="Arial"/>
                        <a:cs typeface="Arial"/>
                      </a:endParaRPr>
                    </a:p>
                  </a:txBody>
                  <a:tcPr marL="0" marR="0" marT="56515" marB="0">
                    <a:lnL w="12700">
                      <a:solidFill>
                        <a:srgbClr val="FF0000"/>
                      </a:solidFill>
                      <a:prstDash val="solid"/>
                    </a:lnL>
                    <a:lnR w="6350">
                      <a:solidFill>
                        <a:srgbClr val="8F58AA"/>
                      </a:solidFill>
                      <a:prstDash val="solid"/>
                    </a:lnR>
                    <a:lnT w="6350">
                      <a:solidFill>
                        <a:srgbClr val="8F58AA"/>
                      </a:solidFill>
                      <a:prstDash val="solid"/>
                    </a:lnT>
                    <a:lnB w="6350">
                      <a:solidFill>
                        <a:srgbClr val="8F58AA"/>
                      </a:solidFill>
                      <a:prstDash val="solid"/>
                    </a:lnB>
                  </a:tcPr>
                </a:tc>
                <a:extLst>
                  <a:ext uri="{0D108BD9-81ED-4DB2-BD59-A6C34878D82A}">
                    <a16:rowId xmlns:a16="http://schemas.microsoft.com/office/drawing/2014/main" val="10005"/>
                  </a:ext>
                </a:extLst>
              </a:tr>
              <a:tr h="488950">
                <a:tc gridSpan="2">
                  <a:txBody>
                    <a:bodyPr/>
                    <a:lstStyle/>
                    <a:p>
                      <a:pPr marL="121285">
                        <a:lnSpc>
                          <a:spcPct val="100000"/>
                        </a:lnSpc>
                        <a:spcBef>
                          <a:spcPts val="445"/>
                        </a:spcBef>
                      </a:pPr>
                      <a:r>
                        <a:rPr sz="1800" dirty="0">
                          <a:solidFill>
                            <a:srgbClr val="1F151E"/>
                          </a:solidFill>
                          <a:latin typeface="Arial"/>
                          <a:cs typeface="Arial"/>
                        </a:rPr>
                        <a:t>Bond</a:t>
                      </a:r>
                      <a:r>
                        <a:rPr sz="1800" spc="-25" dirty="0">
                          <a:solidFill>
                            <a:srgbClr val="1F151E"/>
                          </a:solidFill>
                          <a:latin typeface="Arial"/>
                          <a:cs typeface="Arial"/>
                        </a:rPr>
                        <a:t> </a:t>
                      </a:r>
                      <a:r>
                        <a:rPr sz="1800" dirty="0">
                          <a:solidFill>
                            <a:srgbClr val="1F151E"/>
                          </a:solidFill>
                          <a:latin typeface="Arial"/>
                          <a:cs typeface="Arial"/>
                        </a:rPr>
                        <a:t>counsel</a:t>
                      </a:r>
                      <a:r>
                        <a:rPr sz="1800" spc="-30" dirty="0">
                          <a:solidFill>
                            <a:srgbClr val="1F151E"/>
                          </a:solidFill>
                          <a:latin typeface="Arial"/>
                          <a:cs typeface="Arial"/>
                        </a:rPr>
                        <a:t> </a:t>
                      </a:r>
                      <a:r>
                        <a:rPr sz="1800" dirty="0">
                          <a:solidFill>
                            <a:srgbClr val="1F151E"/>
                          </a:solidFill>
                          <a:latin typeface="Arial"/>
                          <a:cs typeface="Arial"/>
                        </a:rPr>
                        <a:t>delivers</a:t>
                      </a:r>
                      <a:r>
                        <a:rPr sz="1800" spc="-30" dirty="0">
                          <a:solidFill>
                            <a:srgbClr val="1F151E"/>
                          </a:solidFill>
                          <a:latin typeface="Arial"/>
                          <a:cs typeface="Arial"/>
                        </a:rPr>
                        <a:t> </a:t>
                      </a:r>
                      <a:r>
                        <a:rPr sz="1800" dirty="0">
                          <a:solidFill>
                            <a:srgbClr val="1F151E"/>
                          </a:solidFill>
                          <a:latin typeface="Arial"/>
                          <a:cs typeface="Arial"/>
                        </a:rPr>
                        <a:t>notice</a:t>
                      </a:r>
                      <a:r>
                        <a:rPr sz="1800" spc="-35" dirty="0">
                          <a:solidFill>
                            <a:srgbClr val="1F151E"/>
                          </a:solidFill>
                          <a:latin typeface="Arial"/>
                          <a:cs typeface="Arial"/>
                        </a:rPr>
                        <a:t> </a:t>
                      </a:r>
                      <a:r>
                        <a:rPr sz="1800" dirty="0">
                          <a:solidFill>
                            <a:srgbClr val="1F151E"/>
                          </a:solidFill>
                          <a:latin typeface="Arial"/>
                          <a:cs typeface="Arial"/>
                        </a:rPr>
                        <a:t>of</a:t>
                      </a:r>
                      <a:r>
                        <a:rPr sz="1800" spc="-15" dirty="0">
                          <a:solidFill>
                            <a:srgbClr val="1F151E"/>
                          </a:solidFill>
                          <a:latin typeface="Arial"/>
                          <a:cs typeface="Arial"/>
                        </a:rPr>
                        <a:t> </a:t>
                      </a:r>
                      <a:r>
                        <a:rPr sz="1800" dirty="0">
                          <a:solidFill>
                            <a:srgbClr val="1F151E"/>
                          </a:solidFill>
                          <a:latin typeface="Arial"/>
                          <a:cs typeface="Arial"/>
                        </a:rPr>
                        <a:t>election</a:t>
                      </a:r>
                      <a:r>
                        <a:rPr sz="1800" spc="-35" dirty="0">
                          <a:solidFill>
                            <a:srgbClr val="1F151E"/>
                          </a:solidFill>
                          <a:latin typeface="Arial"/>
                          <a:cs typeface="Arial"/>
                        </a:rPr>
                        <a:t> </a:t>
                      </a:r>
                      <a:r>
                        <a:rPr sz="1800" dirty="0">
                          <a:solidFill>
                            <a:srgbClr val="1F151E"/>
                          </a:solidFill>
                          <a:latin typeface="Arial"/>
                          <a:cs typeface="Arial"/>
                        </a:rPr>
                        <a:t>to</a:t>
                      </a:r>
                      <a:r>
                        <a:rPr sz="1800" spc="-15" dirty="0">
                          <a:solidFill>
                            <a:srgbClr val="1F151E"/>
                          </a:solidFill>
                          <a:latin typeface="Arial"/>
                          <a:cs typeface="Arial"/>
                        </a:rPr>
                        <a:t> </a:t>
                      </a:r>
                      <a:r>
                        <a:rPr sz="1800" dirty="0">
                          <a:solidFill>
                            <a:srgbClr val="1F151E"/>
                          </a:solidFill>
                          <a:latin typeface="Arial"/>
                          <a:cs typeface="Arial"/>
                        </a:rPr>
                        <a:t>the</a:t>
                      </a:r>
                      <a:r>
                        <a:rPr sz="1800" spc="-15" dirty="0">
                          <a:solidFill>
                            <a:srgbClr val="1F151E"/>
                          </a:solidFill>
                          <a:latin typeface="Arial"/>
                          <a:cs typeface="Arial"/>
                        </a:rPr>
                        <a:t> </a:t>
                      </a:r>
                      <a:r>
                        <a:rPr sz="1800" dirty="0">
                          <a:solidFill>
                            <a:srgbClr val="1F151E"/>
                          </a:solidFill>
                          <a:latin typeface="Arial"/>
                          <a:cs typeface="Arial"/>
                        </a:rPr>
                        <a:t>county</a:t>
                      </a:r>
                      <a:r>
                        <a:rPr sz="1800" spc="-25" dirty="0">
                          <a:solidFill>
                            <a:srgbClr val="1F151E"/>
                          </a:solidFill>
                          <a:latin typeface="Arial"/>
                          <a:cs typeface="Arial"/>
                        </a:rPr>
                        <a:t> </a:t>
                      </a:r>
                      <a:r>
                        <a:rPr sz="1800" dirty="0">
                          <a:solidFill>
                            <a:srgbClr val="1F151E"/>
                          </a:solidFill>
                          <a:latin typeface="Arial"/>
                          <a:cs typeface="Arial"/>
                        </a:rPr>
                        <a:t>election</a:t>
                      </a:r>
                      <a:r>
                        <a:rPr sz="1800" spc="-35" dirty="0">
                          <a:solidFill>
                            <a:srgbClr val="1F151E"/>
                          </a:solidFill>
                          <a:latin typeface="Arial"/>
                          <a:cs typeface="Arial"/>
                        </a:rPr>
                        <a:t> </a:t>
                      </a:r>
                      <a:r>
                        <a:rPr sz="1800" spc="-10" dirty="0">
                          <a:solidFill>
                            <a:srgbClr val="1F151E"/>
                          </a:solidFill>
                          <a:latin typeface="Arial"/>
                          <a:cs typeface="Arial"/>
                        </a:rPr>
                        <a:t>official</a:t>
                      </a:r>
                      <a:endParaRPr sz="1800">
                        <a:latin typeface="Arial"/>
                        <a:cs typeface="Arial"/>
                      </a:endParaRPr>
                    </a:p>
                  </a:txBody>
                  <a:tcPr marL="0" marR="0" marT="56515" marB="0">
                    <a:lnL w="6350">
                      <a:solidFill>
                        <a:srgbClr val="8F58AA"/>
                      </a:solidFill>
                      <a:prstDash val="solid"/>
                    </a:lnL>
                    <a:lnR w="12700">
                      <a:solidFill>
                        <a:srgbClr val="FF0000"/>
                      </a:solidFill>
                      <a:prstDash val="solid"/>
                    </a:lnR>
                    <a:lnT w="6350">
                      <a:solidFill>
                        <a:srgbClr val="8F58AA"/>
                      </a:solidFill>
                      <a:prstDash val="solid"/>
                    </a:lnT>
                    <a:lnB w="6350">
                      <a:solidFill>
                        <a:srgbClr val="8F58AA"/>
                      </a:solidFill>
                      <a:prstDash val="solid"/>
                    </a:lnB>
                  </a:tcPr>
                </a:tc>
                <a:tc hMerge="1">
                  <a:txBody>
                    <a:bodyPr/>
                    <a:lstStyle/>
                    <a:p>
                      <a:endParaRPr/>
                    </a:p>
                  </a:txBody>
                  <a:tcPr marL="0" marR="0" marT="0" marB="0"/>
                </a:tc>
                <a:tc>
                  <a:txBody>
                    <a:bodyPr/>
                    <a:lstStyle/>
                    <a:p>
                      <a:pPr marL="122555">
                        <a:lnSpc>
                          <a:spcPct val="100000"/>
                        </a:lnSpc>
                        <a:spcBef>
                          <a:spcPts val="445"/>
                        </a:spcBef>
                      </a:pPr>
                      <a:r>
                        <a:rPr sz="1800" dirty="0">
                          <a:solidFill>
                            <a:srgbClr val="1F151E"/>
                          </a:solidFill>
                          <a:latin typeface="Arial"/>
                          <a:cs typeface="Arial"/>
                        </a:rPr>
                        <a:t>Not</a:t>
                      </a:r>
                      <a:r>
                        <a:rPr sz="1800" spc="-30" dirty="0">
                          <a:solidFill>
                            <a:srgbClr val="1F151E"/>
                          </a:solidFill>
                          <a:latin typeface="Arial"/>
                          <a:cs typeface="Arial"/>
                        </a:rPr>
                        <a:t> </a:t>
                      </a:r>
                      <a:r>
                        <a:rPr sz="1800" dirty="0">
                          <a:solidFill>
                            <a:srgbClr val="1F151E"/>
                          </a:solidFill>
                          <a:latin typeface="Arial"/>
                          <a:cs typeface="Arial"/>
                        </a:rPr>
                        <a:t>later</a:t>
                      </a:r>
                      <a:r>
                        <a:rPr sz="1800" spc="-25" dirty="0">
                          <a:solidFill>
                            <a:srgbClr val="1F151E"/>
                          </a:solidFill>
                          <a:latin typeface="Arial"/>
                          <a:cs typeface="Arial"/>
                        </a:rPr>
                        <a:t> </a:t>
                      </a:r>
                      <a:r>
                        <a:rPr sz="1800" dirty="0">
                          <a:solidFill>
                            <a:srgbClr val="1F151E"/>
                          </a:solidFill>
                          <a:latin typeface="Arial"/>
                          <a:cs typeface="Arial"/>
                        </a:rPr>
                        <a:t>than</a:t>
                      </a:r>
                      <a:r>
                        <a:rPr sz="1800" spc="-20" dirty="0">
                          <a:solidFill>
                            <a:srgbClr val="1F151E"/>
                          </a:solidFill>
                          <a:latin typeface="Arial"/>
                          <a:cs typeface="Arial"/>
                        </a:rPr>
                        <a:t> </a:t>
                      </a:r>
                      <a:r>
                        <a:rPr sz="1800" dirty="0">
                          <a:solidFill>
                            <a:srgbClr val="1F151E"/>
                          </a:solidFill>
                          <a:latin typeface="Arial"/>
                          <a:cs typeface="Arial"/>
                        </a:rPr>
                        <a:t>60</a:t>
                      </a:r>
                      <a:r>
                        <a:rPr sz="1800" spc="-30" dirty="0">
                          <a:solidFill>
                            <a:srgbClr val="1F151E"/>
                          </a:solidFill>
                          <a:latin typeface="Arial"/>
                          <a:cs typeface="Arial"/>
                        </a:rPr>
                        <a:t> </a:t>
                      </a:r>
                      <a:r>
                        <a:rPr sz="1800" dirty="0">
                          <a:solidFill>
                            <a:srgbClr val="1F151E"/>
                          </a:solidFill>
                          <a:latin typeface="Arial"/>
                          <a:cs typeface="Arial"/>
                        </a:rPr>
                        <a:t>days prior</a:t>
                      </a:r>
                      <a:r>
                        <a:rPr sz="1800" spc="-30" dirty="0">
                          <a:solidFill>
                            <a:srgbClr val="1F151E"/>
                          </a:solidFill>
                          <a:latin typeface="Arial"/>
                          <a:cs typeface="Arial"/>
                        </a:rPr>
                        <a:t> </a:t>
                      </a:r>
                      <a:r>
                        <a:rPr sz="1800" dirty="0">
                          <a:solidFill>
                            <a:srgbClr val="1F151E"/>
                          </a:solidFill>
                          <a:latin typeface="Arial"/>
                          <a:cs typeface="Arial"/>
                        </a:rPr>
                        <a:t>to</a:t>
                      </a:r>
                      <a:r>
                        <a:rPr sz="1800" spc="-20" dirty="0">
                          <a:solidFill>
                            <a:srgbClr val="1F151E"/>
                          </a:solidFill>
                          <a:latin typeface="Arial"/>
                          <a:cs typeface="Arial"/>
                        </a:rPr>
                        <a:t> </a:t>
                      </a:r>
                      <a:r>
                        <a:rPr sz="1800" spc="-10" dirty="0">
                          <a:solidFill>
                            <a:srgbClr val="1F151E"/>
                          </a:solidFill>
                          <a:latin typeface="Arial"/>
                          <a:cs typeface="Arial"/>
                        </a:rPr>
                        <a:t>election</a:t>
                      </a:r>
                      <a:endParaRPr sz="1800">
                        <a:latin typeface="Arial"/>
                        <a:cs typeface="Arial"/>
                      </a:endParaRPr>
                    </a:p>
                  </a:txBody>
                  <a:tcPr marL="0" marR="0" marT="56515" marB="0">
                    <a:lnL w="12700">
                      <a:solidFill>
                        <a:srgbClr val="FF0000"/>
                      </a:solidFill>
                      <a:prstDash val="solid"/>
                    </a:lnL>
                    <a:lnR w="6350">
                      <a:solidFill>
                        <a:srgbClr val="8F58AA"/>
                      </a:solidFill>
                      <a:prstDash val="solid"/>
                    </a:lnR>
                    <a:lnT w="6350">
                      <a:solidFill>
                        <a:srgbClr val="8F58AA"/>
                      </a:solidFill>
                      <a:prstDash val="solid"/>
                    </a:lnT>
                    <a:lnB w="6350">
                      <a:solidFill>
                        <a:srgbClr val="8F58AA"/>
                      </a:solidFill>
                      <a:prstDash val="solid"/>
                    </a:lnB>
                  </a:tcPr>
                </a:tc>
                <a:extLst>
                  <a:ext uri="{0D108BD9-81ED-4DB2-BD59-A6C34878D82A}">
                    <a16:rowId xmlns:a16="http://schemas.microsoft.com/office/drawing/2014/main" val="10006"/>
                  </a:ext>
                </a:extLst>
              </a:tr>
              <a:tr h="609600">
                <a:tc gridSpan="2">
                  <a:txBody>
                    <a:bodyPr/>
                    <a:lstStyle/>
                    <a:p>
                      <a:pPr marL="121285" marR="132080">
                        <a:lnSpc>
                          <a:spcPct val="100000"/>
                        </a:lnSpc>
                        <a:spcBef>
                          <a:spcPts val="445"/>
                        </a:spcBef>
                      </a:pPr>
                      <a:r>
                        <a:rPr sz="1800" dirty="0">
                          <a:solidFill>
                            <a:srgbClr val="1F151E"/>
                          </a:solidFill>
                          <a:latin typeface="Arial"/>
                          <a:cs typeface="Arial"/>
                        </a:rPr>
                        <a:t>City</a:t>
                      </a:r>
                      <a:r>
                        <a:rPr sz="1800" spc="-30" dirty="0">
                          <a:solidFill>
                            <a:srgbClr val="1F151E"/>
                          </a:solidFill>
                          <a:latin typeface="Arial"/>
                          <a:cs typeface="Arial"/>
                        </a:rPr>
                        <a:t> </a:t>
                      </a:r>
                      <a:r>
                        <a:rPr sz="1800" dirty="0">
                          <a:solidFill>
                            <a:srgbClr val="1F151E"/>
                          </a:solidFill>
                          <a:latin typeface="Arial"/>
                          <a:cs typeface="Arial"/>
                        </a:rPr>
                        <a:t>publishes</a:t>
                      </a:r>
                      <a:r>
                        <a:rPr sz="1800" spc="-45" dirty="0">
                          <a:solidFill>
                            <a:srgbClr val="1F151E"/>
                          </a:solidFill>
                          <a:latin typeface="Arial"/>
                          <a:cs typeface="Arial"/>
                        </a:rPr>
                        <a:t> </a:t>
                      </a:r>
                      <a:r>
                        <a:rPr sz="1800" dirty="0">
                          <a:solidFill>
                            <a:srgbClr val="1F151E"/>
                          </a:solidFill>
                          <a:latin typeface="Arial"/>
                          <a:cs typeface="Arial"/>
                        </a:rPr>
                        <a:t>notice</a:t>
                      </a:r>
                      <a:r>
                        <a:rPr sz="1800" spc="-40" dirty="0">
                          <a:solidFill>
                            <a:srgbClr val="1F151E"/>
                          </a:solidFill>
                          <a:latin typeface="Arial"/>
                          <a:cs typeface="Arial"/>
                        </a:rPr>
                        <a:t> </a:t>
                      </a:r>
                      <a:r>
                        <a:rPr sz="1800" dirty="0">
                          <a:solidFill>
                            <a:srgbClr val="1F151E"/>
                          </a:solidFill>
                          <a:latin typeface="Arial"/>
                          <a:cs typeface="Arial"/>
                        </a:rPr>
                        <a:t>of</a:t>
                      </a:r>
                      <a:r>
                        <a:rPr sz="1800" spc="-15" dirty="0">
                          <a:solidFill>
                            <a:srgbClr val="1F151E"/>
                          </a:solidFill>
                          <a:latin typeface="Arial"/>
                          <a:cs typeface="Arial"/>
                        </a:rPr>
                        <a:t> </a:t>
                      </a:r>
                      <a:r>
                        <a:rPr sz="1800" dirty="0">
                          <a:solidFill>
                            <a:srgbClr val="1F151E"/>
                          </a:solidFill>
                          <a:latin typeface="Arial"/>
                          <a:cs typeface="Arial"/>
                        </a:rPr>
                        <a:t>election</a:t>
                      </a:r>
                      <a:r>
                        <a:rPr sz="1800" spc="-40" dirty="0">
                          <a:solidFill>
                            <a:srgbClr val="1F151E"/>
                          </a:solidFill>
                          <a:latin typeface="Arial"/>
                          <a:cs typeface="Arial"/>
                        </a:rPr>
                        <a:t> </a:t>
                      </a:r>
                      <a:r>
                        <a:rPr sz="1800" dirty="0">
                          <a:solidFill>
                            <a:srgbClr val="1F151E"/>
                          </a:solidFill>
                          <a:latin typeface="Arial"/>
                          <a:cs typeface="Arial"/>
                        </a:rPr>
                        <a:t>in</a:t>
                      </a:r>
                      <a:r>
                        <a:rPr sz="1800" spc="-30" dirty="0">
                          <a:solidFill>
                            <a:srgbClr val="1F151E"/>
                          </a:solidFill>
                          <a:latin typeface="Arial"/>
                          <a:cs typeface="Arial"/>
                        </a:rPr>
                        <a:t> </a:t>
                      </a:r>
                      <a:r>
                        <a:rPr sz="1800" dirty="0">
                          <a:solidFill>
                            <a:srgbClr val="1F151E"/>
                          </a:solidFill>
                          <a:latin typeface="Arial"/>
                          <a:cs typeface="Arial"/>
                        </a:rPr>
                        <a:t>English,</a:t>
                      </a:r>
                      <a:r>
                        <a:rPr sz="1800" spc="-50" dirty="0">
                          <a:solidFill>
                            <a:srgbClr val="1F151E"/>
                          </a:solidFill>
                          <a:latin typeface="Arial"/>
                          <a:cs typeface="Arial"/>
                        </a:rPr>
                        <a:t> </a:t>
                      </a:r>
                      <a:r>
                        <a:rPr sz="1800" dirty="0">
                          <a:solidFill>
                            <a:srgbClr val="1F151E"/>
                          </a:solidFill>
                          <a:latin typeface="Arial"/>
                          <a:cs typeface="Arial"/>
                        </a:rPr>
                        <a:t>Spanish,</a:t>
                      </a:r>
                      <a:r>
                        <a:rPr sz="1800" spc="-45" dirty="0">
                          <a:solidFill>
                            <a:srgbClr val="1F151E"/>
                          </a:solidFill>
                          <a:latin typeface="Arial"/>
                          <a:cs typeface="Arial"/>
                        </a:rPr>
                        <a:t> </a:t>
                      </a:r>
                      <a:r>
                        <a:rPr sz="1800" dirty="0">
                          <a:solidFill>
                            <a:srgbClr val="1F151E"/>
                          </a:solidFill>
                          <a:latin typeface="Arial"/>
                          <a:cs typeface="Arial"/>
                        </a:rPr>
                        <a:t>and</a:t>
                      </a:r>
                      <a:r>
                        <a:rPr sz="1800" spc="-15" dirty="0">
                          <a:solidFill>
                            <a:srgbClr val="1F151E"/>
                          </a:solidFill>
                          <a:latin typeface="Arial"/>
                          <a:cs typeface="Arial"/>
                        </a:rPr>
                        <a:t> </a:t>
                      </a:r>
                      <a:r>
                        <a:rPr sz="1800" dirty="0">
                          <a:solidFill>
                            <a:srgbClr val="1F151E"/>
                          </a:solidFill>
                          <a:latin typeface="Arial"/>
                          <a:cs typeface="Arial"/>
                        </a:rPr>
                        <a:t>other</a:t>
                      </a:r>
                      <a:r>
                        <a:rPr sz="1800" spc="-20" dirty="0">
                          <a:solidFill>
                            <a:srgbClr val="1F151E"/>
                          </a:solidFill>
                          <a:latin typeface="Arial"/>
                          <a:cs typeface="Arial"/>
                        </a:rPr>
                        <a:t> </a:t>
                      </a:r>
                      <a:r>
                        <a:rPr sz="1800" spc="-10" dirty="0">
                          <a:solidFill>
                            <a:srgbClr val="1F151E"/>
                          </a:solidFill>
                          <a:latin typeface="Arial"/>
                          <a:cs typeface="Arial"/>
                        </a:rPr>
                        <a:t>applicable languages</a:t>
                      </a:r>
                      <a:endParaRPr sz="1800" dirty="0">
                        <a:latin typeface="Arial"/>
                        <a:cs typeface="Arial"/>
                      </a:endParaRPr>
                    </a:p>
                  </a:txBody>
                  <a:tcPr marL="0" marR="0" marT="56515" marB="0">
                    <a:lnL w="6350">
                      <a:solidFill>
                        <a:srgbClr val="8F58AA"/>
                      </a:solidFill>
                      <a:prstDash val="solid"/>
                    </a:lnL>
                    <a:lnR w="12700">
                      <a:solidFill>
                        <a:srgbClr val="FF0000"/>
                      </a:solidFill>
                      <a:prstDash val="solid"/>
                    </a:lnR>
                    <a:lnT w="6350">
                      <a:solidFill>
                        <a:srgbClr val="8F58AA"/>
                      </a:solidFill>
                      <a:prstDash val="solid"/>
                    </a:lnT>
                    <a:lnB w="6350">
                      <a:solidFill>
                        <a:srgbClr val="8F58AA"/>
                      </a:solidFill>
                      <a:prstDash val="solid"/>
                    </a:lnB>
                  </a:tcPr>
                </a:tc>
                <a:tc hMerge="1">
                  <a:txBody>
                    <a:bodyPr/>
                    <a:lstStyle/>
                    <a:p>
                      <a:endParaRPr/>
                    </a:p>
                  </a:txBody>
                  <a:tcPr marL="0" marR="0" marT="0" marB="0"/>
                </a:tc>
                <a:tc>
                  <a:txBody>
                    <a:bodyPr/>
                    <a:lstStyle/>
                    <a:p>
                      <a:pPr marL="122555" marR="860425">
                        <a:lnSpc>
                          <a:spcPct val="100000"/>
                        </a:lnSpc>
                        <a:spcBef>
                          <a:spcPts val="445"/>
                        </a:spcBef>
                      </a:pPr>
                      <a:r>
                        <a:rPr sz="1800" dirty="0">
                          <a:solidFill>
                            <a:srgbClr val="1F151E"/>
                          </a:solidFill>
                          <a:latin typeface="Arial"/>
                          <a:cs typeface="Arial"/>
                        </a:rPr>
                        <a:t>Not</a:t>
                      </a:r>
                      <a:r>
                        <a:rPr sz="1800" spc="-25" dirty="0">
                          <a:solidFill>
                            <a:srgbClr val="1F151E"/>
                          </a:solidFill>
                          <a:latin typeface="Arial"/>
                          <a:cs typeface="Arial"/>
                        </a:rPr>
                        <a:t> </a:t>
                      </a:r>
                      <a:r>
                        <a:rPr sz="1800" dirty="0">
                          <a:solidFill>
                            <a:srgbClr val="1F151E"/>
                          </a:solidFill>
                          <a:latin typeface="Arial"/>
                          <a:cs typeface="Arial"/>
                        </a:rPr>
                        <a:t>more</a:t>
                      </a:r>
                      <a:r>
                        <a:rPr sz="1800" spc="-20" dirty="0">
                          <a:solidFill>
                            <a:srgbClr val="1F151E"/>
                          </a:solidFill>
                          <a:latin typeface="Arial"/>
                          <a:cs typeface="Arial"/>
                        </a:rPr>
                        <a:t> </a:t>
                      </a:r>
                      <a:r>
                        <a:rPr sz="1800" dirty="0">
                          <a:solidFill>
                            <a:srgbClr val="1F151E"/>
                          </a:solidFill>
                          <a:latin typeface="Arial"/>
                          <a:cs typeface="Arial"/>
                        </a:rPr>
                        <a:t>than</a:t>
                      </a:r>
                      <a:r>
                        <a:rPr sz="1800" spc="-25" dirty="0">
                          <a:solidFill>
                            <a:srgbClr val="1F151E"/>
                          </a:solidFill>
                          <a:latin typeface="Arial"/>
                          <a:cs typeface="Arial"/>
                        </a:rPr>
                        <a:t> </a:t>
                      </a:r>
                      <a:r>
                        <a:rPr sz="1800" dirty="0">
                          <a:solidFill>
                            <a:srgbClr val="1F151E"/>
                          </a:solidFill>
                          <a:latin typeface="Arial"/>
                          <a:cs typeface="Arial"/>
                        </a:rPr>
                        <a:t>30</a:t>
                      </a:r>
                      <a:r>
                        <a:rPr sz="1800" spc="-20" dirty="0">
                          <a:solidFill>
                            <a:srgbClr val="1F151E"/>
                          </a:solidFill>
                          <a:latin typeface="Arial"/>
                          <a:cs typeface="Arial"/>
                        </a:rPr>
                        <a:t> </a:t>
                      </a:r>
                      <a:r>
                        <a:rPr sz="1800" dirty="0">
                          <a:solidFill>
                            <a:srgbClr val="1F151E"/>
                          </a:solidFill>
                          <a:latin typeface="Arial"/>
                          <a:cs typeface="Arial"/>
                        </a:rPr>
                        <a:t>days</a:t>
                      </a:r>
                      <a:r>
                        <a:rPr sz="1800" spc="-10" dirty="0">
                          <a:solidFill>
                            <a:srgbClr val="1F151E"/>
                          </a:solidFill>
                          <a:latin typeface="Arial"/>
                          <a:cs typeface="Arial"/>
                        </a:rPr>
                        <a:t> </a:t>
                      </a:r>
                      <a:r>
                        <a:rPr sz="1800" dirty="0">
                          <a:solidFill>
                            <a:srgbClr val="1F151E"/>
                          </a:solidFill>
                          <a:latin typeface="Arial"/>
                          <a:cs typeface="Arial"/>
                        </a:rPr>
                        <a:t>nor</a:t>
                      </a:r>
                      <a:r>
                        <a:rPr sz="1800" spc="-25" dirty="0">
                          <a:solidFill>
                            <a:srgbClr val="1F151E"/>
                          </a:solidFill>
                          <a:latin typeface="Arial"/>
                          <a:cs typeface="Arial"/>
                        </a:rPr>
                        <a:t> </a:t>
                      </a:r>
                      <a:r>
                        <a:rPr sz="1800" dirty="0">
                          <a:solidFill>
                            <a:srgbClr val="1F151E"/>
                          </a:solidFill>
                          <a:latin typeface="Arial"/>
                          <a:cs typeface="Arial"/>
                        </a:rPr>
                        <a:t>less</a:t>
                      </a:r>
                      <a:r>
                        <a:rPr sz="1800" spc="-45" dirty="0">
                          <a:solidFill>
                            <a:srgbClr val="1F151E"/>
                          </a:solidFill>
                          <a:latin typeface="Arial"/>
                          <a:cs typeface="Arial"/>
                        </a:rPr>
                        <a:t> </a:t>
                      </a:r>
                      <a:r>
                        <a:rPr sz="1800" spc="-20" dirty="0">
                          <a:solidFill>
                            <a:srgbClr val="1F151E"/>
                          </a:solidFill>
                          <a:latin typeface="Arial"/>
                          <a:cs typeface="Arial"/>
                        </a:rPr>
                        <a:t>than </a:t>
                      </a:r>
                      <a:r>
                        <a:rPr sz="1800" dirty="0">
                          <a:solidFill>
                            <a:srgbClr val="1F151E"/>
                          </a:solidFill>
                          <a:latin typeface="Arial"/>
                          <a:cs typeface="Arial"/>
                        </a:rPr>
                        <a:t>10</a:t>
                      </a:r>
                      <a:r>
                        <a:rPr sz="1800" spc="-35" dirty="0">
                          <a:solidFill>
                            <a:srgbClr val="1F151E"/>
                          </a:solidFill>
                          <a:latin typeface="Arial"/>
                          <a:cs typeface="Arial"/>
                        </a:rPr>
                        <a:t> </a:t>
                      </a:r>
                      <a:r>
                        <a:rPr sz="1800" dirty="0">
                          <a:solidFill>
                            <a:srgbClr val="1F151E"/>
                          </a:solidFill>
                          <a:latin typeface="Arial"/>
                          <a:cs typeface="Arial"/>
                        </a:rPr>
                        <a:t>days prior</a:t>
                      </a:r>
                      <a:r>
                        <a:rPr sz="1800" spc="-15" dirty="0">
                          <a:solidFill>
                            <a:srgbClr val="1F151E"/>
                          </a:solidFill>
                          <a:latin typeface="Arial"/>
                          <a:cs typeface="Arial"/>
                        </a:rPr>
                        <a:t> </a:t>
                      </a:r>
                      <a:r>
                        <a:rPr sz="1800" dirty="0">
                          <a:solidFill>
                            <a:srgbClr val="1F151E"/>
                          </a:solidFill>
                          <a:latin typeface="Arial"/>
                          <a:cs typeface="Arial"/>
                        </a:rPr>
                        <a:t>to</a:t>
                      </a:r>
                      <a:r>
                        <a:rPr sz="1800" spc="-15" dirty="0">
                          <a:solidFill>
                            <a:srgbClr val="1F151E"/>
                          </a:solidFill>
                          <a:latin typeface="Arial"/>
                          <a:cs typeface="Arial"/>
                        </a:rPr>
                        <a:t> </a:t>
                      </a:r>
                      <a:r>
                        <a:rPr sz="1800" spc="-10" dirty="0">
                          <a:solidFill>
                            <a:srgbClr val="1F151E"/>
                          </a:solidFill>
                          <a:latin typeface="Arial"/>
                          <a:cs typeface="Arial"/>
                        </a:rPr>
                        <a:t>election</a:t>
                      </a:r>
                      <a:endParaRPr sz="1800" dirty="0">
                        <a:latin typeface="Arial"/>
                        <a:cs typeface="Arial"/>
                      </a:endParaRPr>
                    </a:p>
                  </a:txBody>
                  <a:tcPr marL="0" marR="0" marT="56515" marB="0">
                    <a:lnL w="12700">
                      <a:solidFill>
                        <a:srgbClr val="FF0000"/>
                      </a:solidFill>
                      <a:prstDash val="solid"/>
                    </a:lnL>
                    <a:lnR w="6350">
                      <a:solidFill>
                        <a:srgbClr val="8F58AA"/>
                      </a:solidFill>
                      <a:prstDash val="solid"/>
                    </a:lnR>
                    <a:lnT w="6350">
                      <a:solidFill>
                        <a:srgbClr val="8F58AA"/>
                      </a:solidFill>
                      <a:prstDash val="solid"/>
                    </a:lnT>
                    <a:lnB w="6350">
                      <a:solidFill>
                        <a:srgbClr val="8F58AA"/>
                      </a:solidFill>
                      <a:prstDash val="solid"/>
                    </a:lnB>
                  </a:tcPr>
                </a:tc>
                <a:extLst>
                  <a:ext uri="{0D108BD9-81ED-4DB2-BD59-A6C34878D82A}">
                    <a16:rowId xmlns:a16="http://schemas.microsoft.com/office/drawing/2014/main" val="10007"/>
                  </a:ext>
                </a:extLst>
              </a:tr>
              <a:tr h="488950">
                <a:tc gridSpan="2">
                  <a:txBody>
                    <a:bodyPr/>
                    <a:lstStyle/>
                    <a:p>
                      <a:pPr marL="121285">
                        <a:lnSpc>
                          <a:spcPct val="100000"/>
                        </a:lnSpc>
                        <a:spcBef>
                          <a:spcPts val="445"/>
                        </a:spcBef>
                      </a:pPr>
                      <a:r>
                        <a:rPr sz="1800" dirty="0">
                          <a:solidFill>
                            <a:srgbClr val="1F151E"/>
                          </a:solidFill>
                          <a:latin typeface="Arial"/>
                          <a:cs typeface="Arial"/>
                        </a:rPr>
                        <a:t>Last</a:t>
                      </a:r>
                      <a:r>
                        <a:rPr sz="1800" spc="-20" dirty="0">
                          <a:solidFill>
                            <a:srgbClr val="1F151E"/>
                          </a:solidFill>
                          <a:latin typeface="Arial"/>
                          <a:cs typeface="Arial"/>
                        </a:rPr>
                        <a:t> </a:t>
                      </a:r>
                      <a:r>
                        <a:rPr sz="1800" dirty="0">
                          <a:solidFill>
                            <a:srgbClr val="1F151E"/>
                          </a:solidFill>
                          <a:latin typeface="Arial"/>
                          <a:cs typeface="Arial"/>
                        </a:rPr>
                        <a:t>day</a:t>
                      </a:r>
                      <a:r>
                        <a:rPr sz="1800" spc="-25" dirty="0">
                          <a:solidFill>
                            <a:srgbClr val="1F151E"/>
                          </a:solidFill>
                          <a:latin typeface="Arial"/>
                          <a:cs typeface="Arial"/>
                        </a:rPr>
                        <a:t> </a:t>
                      </a:r>
                      <a:r>
                        <a:rPr sz="1800" dirty="0">
                          <a:solidFill>
                            <a:srgbClr val="1F151E"/>
                          </a:solidFill>
                          <a:latin typeface="Arial"/>
                          <a:cs typeface="Arial"/>
                        </a:rPr>
                        <a:t>to</a:t>
                      </a:r>
                      <a:r>
                        <a:rPr sz="1800" spc="-15" dirty="0">
                          <a:solidFill>
                            <a:srgbClr val="1F151E"/>
                          </a:solidFill>
                          <a:latin typeface="Arial"/>
                          <a:cs typeface="Arial"/>
                        </a:rPr>
                        <a:t> </a:t>
                      </a:r>
                      <a:r>
                        <a:rPr sz="1800" dirty="0">
                          <a:solidFill>
                            <a:srgbClr val="1F151E"/>
                          </a:solidFill>
                          <a:latin typeface="Arial"/>
                          <a:cs typeface="Arial"/>
                        </a:rPr>
                        <a:t>register</a:t>
                      </a:r>
                      <a:r>
                        <a:rPr sz="1800" spc="-25" dirty="0">
                          <a:solidFill>
                            <a:srgbClr val="1F151E"/>
                          </a:solidFill>
                          <a:latin typeface="Arial"/>
                          <a:cs typeface="Arial"/>
                        </a:rPr>
                        <a:t> </a:t>
                      </a:r>
                      <a:r>
                        <a:rPr sz="1800" dirty="0">
                          <a:solidFill>
                            <a:srgbClr val="1F151E"/>
                          </a:solidFill>
                          <a:latin typeface="Arial"/>
                          <a:cs typeface="Arial"/>
                        </a:rPr>
                        <a:t>to</a:t>
                      </a:r>
                      <a:r>
                        <a:rPr sz="1800" spc="-20" dirty="0">
                          <a:solidFill>
                            <a:srgbClr val="1F151E"/>
                          </a:solidFill>
                          <a:latin typeface="Arial"/>
                          <a:cs typeface="Arial"/>
                        </a:rPr>
                        <a:t> vote</a:t>
                      </a:r>
                      <a:endParaRPr sz="1800" dirty="0">
                        <a:latin typeface="Arial"/>
                        <a:cs typeface="Arial"/>
                      </a:endParaRPr>
                    </a:p>
                  </a:txBody>
                  <a:tcPr marL="0" marR="0" marT="56515" marB="0">
                    <a:lnL w="6350">
                      <a:solidFill>
                        <a:srgbClr val="8F58AA"/>
                      </a:solidFill>
                      <a:prstDash val="solid"/>
                    </a:lnL>
                    <a:lnR w="12700">
                      <a:solidFill>
                        <a:srgbClr val="FF0000"/>
                      </a:solidFill>
                      <a:prstDash val="solid"/>
                    </a:lnR>
                    <a:lnT w="6350">
                      <a:solidFill>
                        <a:srgbClr val="8F58AA"/>
                      </a:solidFill>
                      <a:prstDash val="solid"/>
                    </a:lnT>
                    <a:lnB w="6350">
                      <a:solidFill>
                        <a:srgbClr val="8F58AA"/>
                      </a:solidFill>
                      <a:prstDash val="solid"/>
                    </a:lnB>
                  </a:tcPr>
                </a:tc>
                <a:tc hMerge="1">
                  <a:txBody>
                    <a:bodyPr/>
                    <a:lstStyle/>
                    <a:p>
                      <a:endParaRPr/>
                    </a:p>
                  </a:txBody>
                  <a:tcPr marL="0" marR="0" marT="0" marB="0"/>
                </a:tc>
                <a:tc>
                  <a:txBody>
                    <a:bodyPr/>
                    <a:lstStyle/>
                    <a:p>
                      <a:pPr marL="122555">
                        <a:lnSpc>
                          <a:spcPct val="100000"/>
                        </a:lnSpc>
                        <a:spcBef>
                          <a:spcPts val="445"/>
                        </a:spcBef>
                      </a:pPr>
                      <a:r>
                        <a:rPr sz="1800" dirty="0">
                          <a:solidFill>
                            <a:srgbClr val="1F151E"/>
                          </a:solidFill>
                          <a:latin typeface="Arial"/>
                          <a:cs typeface="Arial"/>
                        </a:rPr>
                        <a:t>30</a:t>
                      </a:r>
                      <a:r>
                        <a:rPr sz="1800" spc="-35" dirty="0">
                          <a:solidFill>
                            <a:srgbClr val="1F151E"/>
                          </a:solidFill>
                          <a:latin typeface="Arial"/>
                          <a:cs typeface="Arial"/>
                        </a:rPr>
                        <a:t> </a:t>
                      </a:r>
                      <a:r>
                        <a:rPr sz="1800" dirty="0">
                          <a:solidFill>
                            <a:srgbClr val="1F151E"/>
                          </a:solidFill>
                          <a:latin typeface="Arial"/>
                          <a:cs typeface="Arial"/>
                        </a:rPr>
                        <a:t>days </a:t>
                      </a:r>
                      <a:r>
                        <a:rPr lang="en-US" sz="1800" dirty="0">
                          <a:solidFill>
                            <a:srgbClr val="1F151E"/>
                          </a:solidFill>
                          <a:latin typeface="Arial"/>
                          <a:cs typeface="Arial"/>
                        </a:rPr>
                        <a:t>before</a:t>
                      </a:r>
                      <a:r>
                        <a:rPr sz="1800" spc="-15" dirty="0">
                          <a:solidFill>
                            <a:srgbClr val="1F151E"/>
                          </a:solidFill>
                          <a:latin typeface="Arial"/>
                          <a:cs typeface="Arial"/>
                        </a:rPr>
                        <a:t> </a:t>
                      </a:r>
                      <a:r>
                        <a:rPr lang="en-US" sz="1800" spc="-15" dirty="0">
                          <a:solidFill>
                            <a:srgbClr val="1F151E"/>
                          </a:solidFill>
                          <a:latin typeface="Arial"/>
                          <a:cs typeface="Arial"/>
                        </a:rPr>
                        <a:t>the </a:t>
                      </a:r>
                      <a:r>
                        <a:rPr sz="1800" spc="-10" dirty="0">
                          <a:solidFill>
                            <a:srgbClr val="1F151E"/>
                          </a:solidFill>
                          <a:latin typeface="Arial"/>
                          <a:cs typeface="Arial"/>
                        </a:rPr>
                        <a:t>election</a:t>
                      </a:r>
                      <a:endParaRPr sz="1800" dirty="0">
                        <a:latin typeface="Arial"/>
                        <a:cs typeface="Arial"/>
                      </a:endParaRPr>
                    </a:p>
                  </a:txBody>
                  <a:tcPr marL="0" marR="0" marT="56515" marB="0">
                    <a:lnL w="12700">
                      <a:solidFill>
                        <a:srgbClr val="FF0000"/>
                      </a:solidFill>
                      <a:prstDash val="solid"/>
                    </a:lnL>
                    <a:lnR w="6350">
                      <a:solidFill>
                        <a:srgbClr val="8F58AA"/>
                      </a:solidFill>
                      <a:prstDash val="solid"/>
                    </a:lnR>
                    <a:lnT w="6350">
                      <a:solidFill>
                        <a:srgbClr val="8F58AA"/>
                      </a:solidFill>
                      <a:prstDash val="solid"/>
                    </a:lnT>
                    <a:lnB w="6350">
                      <a:solidFill>
                        <a:srgbClr val="8F58AA"/>
                      </a:solidFill>
                      <a:prstDash val="solid"/>
                    </a:lnB>
                  </a:tcPr>
                </a:tc>
                <a:extLst>
                  <a:ext uri="{0D108BD9-81ED-4DB2-BD59-A6C34878D82A}">
                    <a16:rowId xmlns:a16="http://schemas.microsoft.com/office/drawing/2014/main" val="10008"/>
                  </a:ext>
                </a:extLst>
              </a:tr>
              <a:tr h="608965">
                <a:tc gridSpan="2">
                  <a:txBody>
                    <a:bodyPr/>
                    <a:lstStyle/>
                    <a:p>
                      <a:pPr marL="121285">
                        <a:lnSpc>
                          <a:spcPct val="100000"/>
                        </a:lnSpc>
                        <a:spcBef>
                          <a:spcPts val="445"/>
                        </a:spcBef>
                      </a:pPr>
                      <a:r>
                        <a:rPr sz="1800" dirty="0">
                          <a:solidFill>
                            <a:srgbClr val="1F151E"/>
                          </a:solidFill>
                          <a:latin typeface="Arial"/>
                          <a:cs typeface="Arial"/>
                        </a:rPr>
                        <a:t>City</a:t>
                      </a:r>
                      <a:r>
                        <a:rPr sz="1800" spc="-30" dirty="0">
                          <a:solidFill>
                            <a:srgbClr val="1F151E"/>
                          </a:solidFill>
                          <a:latin typeface="Arial"/>
                          <a:cs typeface="Arial"/>
                        </a:rPr>
                        <a:t> </a:t>
                      </a:r>
                      <a:r>
                        <a:rPr sz="1800" dirty="0">
                          <a:solidFill>
                            <a:srgbClr val="1F151E"/>
                          </a:solidFill>
                          <a:latin typeface="Arial"/>
                          <a:cs typeface="Arial"/>
                        </a:rPr>
                        <a:t>posts</a:t>
                      </a:r>
                      <a:r>
                        <a:rPr sz="1800" spc="-25" dirty="0">
                          <a:solidFill>
                            <a:srgbClr val="1F151E"/>
                          </a:solidFill>
                          <a:latin typeface="Arial"/>
                          <a:cs typeface="Arial"/>
                        </a:rPr>
                        <a:t> </a:t>
                      </a:r>
                      <a:r>
                        <a:rPr sz="1800" dirty="0">
                          <a:solidFill>
                            <a:srgbClr val="1F151E"/>
                          </a:solidFill>
                          <a:latin typeface="Arial"/>
                          <a:cs typeface="Arial"/>
                        </a:rPr>
                        <a:t>notice</a:t>
                      </a:r>
                      <a:r>
                        <a:rPr sz="1800" spc="-35" dirty="0">
                          <a:solidFill>
                            <a:srgbClr val="1F151E"/>
                          </a:solidFill>
                          <a:latin typeface="Arial"/>
                          <a:cs typeface="Arial"/>
                        </a:rPr>
                        <a:t> </a:t>
                      </a:r>
                      <a:r>
                        <a:rPr sz="1800" dirty="0">
                          <a:solidFill>
                            <a:srgbClr val="1F151E"/>
                          </a:solidFill>
                          <a:latin typeface="Arial"/>
                          <a:cs typeface="Arial"/>
                        </a:rPr>
                        <a:t>of</a:t>
                      </a:r>
                      <a:r>
                        <a:rPr sz="1800" spc="-15" dirty="0">
                          <a:solidFill>
                            <a:srgbClr val="1F151E"/>
                          </a:solidFill>
                          <a:latin typeface="Arial"/>
                          <a:cs typeface="Arial"/>
                        </a:rPr>
                        <a:t> </a:t>
                      </a:r>
                      <a:r>
                        <a:rPr sz="1800" dirty="0">
                          <a:solidFill>
                            <a:srgbClr val="1F151E"/>
                          </a:solidFill>
                          <a:latin typeface="Arial"/>
                          <a:cs typeface="Arial"/>
                        </a:rPr>
                        <a:t>election</a:t>
                      </a:r>
                      <a:r>
                        <a:rPr sz="1800" spc="-50" dirty="0">
                          <a:solidFill>
                            <a:srgbClr val="1F151E"/>
                          </a:solidFill>
                          <a:latin typeface="Arial"/>
                          <a:cs typeface="Arial"/>
                        </a:rPr>
                        <a:t> </a:t>
                      </a:r>
                      <a:r>
                        <a:rPr sz="1800" dirty="0">
                          <a:solidFill>
                            <a:srgbClr val="1F151E"/>
                          </a:solidFill>
                          <a:latin typeface="Arial"/>
                          <a:cs typeface="Arial"/>
                        </a:rPr>
                        <a:t>(all</a:t>
                      </a:r>
                      <a:r>
                        <a:rPr sz="1800" spc="-25" dirty="0">
                          <a:solidFill>
                            <a:srgbClr val="1F151E"/>
                          </a:solidFill>
                          <a:latin typeface="Arial"/>
                          <a:cs typeface="Arial"/>
                        </a:rPr>
                        <a:t> </a:t>
                      </a:r>
                      <a:r>
                        <a:rPr sz="1800" dirty="0">
                          <a:solidFill>
                            <a:srgbClr val="1F151E"/>
                          </a:solidFill>
                          <a:latin typeface="Arial"/>
                          <a:cs typeface="Arial"/>
                        </a:rPr>
                        <a:t>applicable</a:t>
                      </a:r>
                      <a:r>
                        <a:rPr sz="1800" spc="-65" dirty="0">
                          <a:solidFill>
                            <a:srgbClr val="1F151E"/>
                          </a:solidFill>
                          <a:latin typeface="Arial"/>
                          <a:cs typeface="Arial"/>
                        </a:rPr>
                        <a:t> </a:t>
                      </a:r>
                      <a:r>
                        <a:rPr sz="1800" dirty="0">
                          <a:solidFill>
                            <a:srgbClr val="1F151E"/>
                          </a:solidFill>
                          <a:latin typeface="Arial"/>
                          <a:cs typeface="Arial"/>
                        </a:rPr>
                        <a:t>languages)</a:t>
                      </a:r>
                      <a:r>
                        <a:rPr sz="1800" spc="-30" dirty="0">
                          <a:solidFill>
                            <a:srgbClr val="1F151E"/>
                          </a:solidFill>
                          <a:latin typeface="Arial"/>
                          <a:cs typeface="Arial"/>
                        </a:rPr>
                        <a:t> </a:t>
                      </a:r>
                      <a:r>
                        <a:rPr sz="1800" spc="-10" dirty="0">
                          <a:solidFill>
                            <a:srgbClr val="1F151E"/>
                          </a:solidFill>
                          <a:latin typeface="Arial"/>
                          <a:cs typeface="Arial"/>
                        </a:rPr>
                        <a:t>prominently</a:t>
                      </a:r>
                      <a:r>
                        <a:rPr sz="1800" spc="-25" dirty="0">
                          <a:solidFill>
                            <a:srgbClr val="1F151E"/>
                          </a:solidFill>
                          <a:latin typeface="Arial"/>
                          <a:cs typeface="Arial"/>
                        </a:rPr>
                        <a:t> </a:t>
                      </a:r>
                      <a:r>
                        <a:rPr sz="1800" dirty="0">
                          <a:solidFill>
                            <a:srgbClr val="1F151E"/>
                          </a:solidFill>
                          <a:latin typeface="Arial"/>
                          <a:cs typeface="Arial"/>
                        </a:rPr>
                        <a:t>on</a:t>
                      </a:r>
                      <a:r>
                        <a:rPr sz="1800" spc="-20" dirty="0">
                          <a:solidFill>
                            <a:srgbClr val="1F151E"/>
                          </a:solidFill>
                          <a:latin typeface="Arial"/>
                          <a:cs typeface="Arial"/>
                        </a:rPr>
                        <a:t> </a:t>
                      </a:r>
                      <a:r>
                        <a:rPr sz="1800" spc="-25" dirty="0">
                          <a:solidFill>
                            <a:srgbClr val="1F151E"/>
                          </a:solidFill>
                          <a:latin typeface="Arial"/>
                          <a:cs typeface="Arial"/>
                        </a:rPr>
                        <a:t>the</a:t>
                      </a:r>
                      <a:endParaRPr sz="1800">
                        <a:latin typeface="Arial"/>
                        <a:cs typeface="Arial"/>
                      </a:endParaRPr>
                    </a:p>
                    <a:p>
                      <a:pPr marL="121285">
                        <a:lnSpc>
                          <a:spcPct val="100000"/>
                        </a:lnSpc>
                      </a:pPr>
                      <a:r>
                        <a:rPr sz="1800" dirty="0">
                          <a:solidFill>
                            <a:srgbClr val="1F151E"/>
                          </a:solidFill>
                          <a:latin typeface="Arial"/>
                          <a:cs typeface="Arial"/>
                        </a:rPr>
                        <a:t>City’s</a:t>
                      </a:r>
                      <a:r>
                        <a:rPr sz="1800" spc="-45" dirty="0">
                          <a:solidFill>
                            <a:srgbClr val="1F151E"/>
                          </a:solidFill>
                          <a:latin typeface="Arial"/>
                          <a:cs typeface="Arial"/>
                        </a:rPr>
                        <a:t> </a:t>
                      </a:r>
                      <a:r>
                        <a:rPr sz="1800" spc="-10" dirty="0">
                          <a:solidFill>
                            <a:srgbClr val="1F151E"/>
                          </a:solidFill>
                          <a:latin typeface="Arial"/>
                          <a:cs typeface="Arial"/>
                        </a:rPr>
                        <a:t>website</a:t>
                      </a:r>
                      <a:endParaRPr sz="1800">
                        <a:latin typeface="Arial"/>
                        <a:cs typeface="Arial"/>
                      </a:endParaRPr>
                    </a:p>
                  </a:txBody>
                  <a:tcPr marL="0" marR="0" marT="56515" marB="0">
                    <a:lnL w="6350">
                      <a:solidFill>
                        <a:srgbClr val="8F58AA"/>
                      </a:solidFill>
                      <a:prstDash val="solid"/>
                    </a:lnL>
                    <a:lnR w="12700">
                      <a:solidFill>
                        <a:srgbClr val="FF0000"/>
                      </a:solidFill>
                      <a:prstDash val="solid"/>
                    </a:lnR>
                    <a:lnT w="6350">
                      <a:solidFill>
                        <a:srgbClr val="8F58AA"/>
                      </a:solidFill>
                      <a:prstDash val="solid"/>
                    </a:lnT>
                    <a:lnB w="6350">
                      <a:solidFill>
                        <a:srgbClr val="8F58AA"/>
                      </a:solidFill>
                      <a:prstDash val="solid"/>
                    </a:lnB>
                  </a:tcPr>
                </a:tc>
                <a:tc hMerge="1">
                  <a:txBody>
                    <a:bodyPr/>
                    <a:lstStyle/>
                    <a:p>
                      <a:endParaRPr/>
                    </a:p>
                  </a:txBody>
                  <a:tcPr marL="0" marR="0" marT="0" marB="0"/>
                </a:tc>
                <a:tc>
                  <a:txBody>
                    <a:bodyPr/>
                    <a:lstStyle/>
                    <a:p>
                      <a:pPr marL="122555">
                        <a:lnSpc>
                          <a:spcPct val="100000"/>
                        </a:lnSpc>
                        <a:spcBef>
                          <a:spcPts val="445"/>
                        </a:spcBef>
                      </a:pPr>
                      <a:r>
                        <a:rPr sz="1800" dirty="0">
                          <a:solidFill>
                            <a:srgbClr val="1F151E"/>
                          </a:solidFill>
                          <a:latin typeface="Arial"/>
                          <a:cs typeface="Arial"/>
                        </a:rPr>
                        <a:t>Not</a:t>
                      </a:r>
                      <a:r>
                        <a:rPr sz="1800" spc="-25" dirty="0">
                          <a:solidFill>
                            <a:srgbClr val="1F151E"/>
                          </a:solidFill>
                          <a:latin typeface="Arial"/>
                          <a:cs typeface="Arial"/>
                        </a:rPr>
                        <a:t> </a:t>
                      </a:r>
                      <a:r>
                        <a:rPr sz="1800" dirty="0">
                          <a:solidFill>
                            <a:srgbClr val="1F151E"/>
                          </a:solidFill>
                          <a:latin typeface="Arial"/>
                          <a:cs typeface="Arial"/>
                        </a:rPr>
                        <a:t>later</a:t>
                      </a:r>
                      <a:r>
                        <a:rPr sz="1800" spc="-25" dirty="0">
                          <a:solidFill>
                            <a:srgbClr val="1F151E"/>
                          </a:solidFill>
                          <a:latin typeface="Arial"/>
                          <a:cs typeface="Arial"/>
                        </a:rPr>
                        <a:t> </a:t>
                      </a:r>
                      <a:r>
                        <a:rPr sz="1800" dirty="0">
                          <a:solidFill>
                            <a:srgbClr val="1F151E"/>
                          </a:solidFill>
                          <a:latin typeface="Arial"/>
                          <a:cs typeface="Arial"/>
                        </a:rPr>
                        <a:t>than</a:t>
                      </a:r>
                      <a:r>
                        <a:rPr sz="1800" spc="-20" dirty="0">
                          <a:solidFill>
                            <a:srgbClr val="1F151E"/>
                          </a:solidFill>
                          <a:latin typeface="Arial"/>
                          <a:cs typeface="Arial"/>
                        </a:rPr>
                        <a:t> </a:t>
                      </a:r>
                      <a:r>
                        <a:rPr sz="1800" dirty="0">
                          <a:solidFill>
                            <a:srgbClr val="1F151E"/>
                          </a:solidFill>
                          <a:latin typeface="Arial"/>
                          <a:cs typeface="Arial"/>
                        </a:rPr>
                        <a:t>21</a:t>
                      </a:r>
                      <a:r>
                        <a:rPr sz="1800" spc="-35" dirty="0">
                          <a:solidFill>
                            <a:srgbClr val="1F151E"/>
                          </a:solidFill>
                          <a:latin typeface="Arial"/>
                          <a:cs typeface="Arial"/>
                        </a:rPr>
                        <a:t> </a:t>
                      </a:r>
                      <a:r>
                        <a:rPr sz="1800" dirty="0">
                          <a:solidFill>
                            <a:srgbClr val="1F151E"/>
                          </a:solidFill>
                          <a:latin typeface="Arial"/>
                          <a:cs typeface="Arial"/>
                        </a:rPr>
                        <a:t>days</a:t>
                      </a:r>
                      <a:r>
                        <a:rPr sz="1800" spc="-5" dirty="0">
                          <a:solidFill>
                            <a:srgbClr val="1F151E"/>
                          </a:solidFill>
                          <a:latin typeface="Arial"/>
                          <a:cs typeface="Arial"/>
                        </a:rPr>
                        <a:t> </a:t>
                      </a:r>
                      <a:r>
                        <a:rPr sz="1800" dirty="0">
                          <a:solidFill>
                            <a:srgbClr val="1F151E"/>
                          </a:solidFill>
                          <a:latin typeface="Arial"/>
                          <a:cs typeface="Arial"/>
                        </a:rPr>
                        <a:t>prior</a:t>
                      </a:r>
                      <a:r>
                        <a:rPr sz="1800" spc="-20" dirty="0">
                          <a:solidFill>
                            <a:srgbClr val="1F151E"/>
                          </a:solidFill>
                          <a:latin typeface="Arial"/>
                          <a:cs typeface="Arial"/>
                        </a:rPr>
                        <a:t> </a:t>
                      </a:r>
                      <a:r>
                        <a:rPr sz="1800" dirty="0">
                          <a:solidFill>
                            <a:srgbClr val="1F151E"/>
                          </a:solidFill>
                          <a:latin typeface="Arial"/>
                          <a:cs typeface="Arial"/>
                        </a:rPr>
                        <a:t>to</a:t>
                      </a:r>
                      <a:r>
                        <a:rPr sz="1800" spc="-20" dirty="0">
                          <a:solidFill>
                            <a:srgbClr val="1F151E"/>
                          </a:solidFill>
                          <a:latin typeface="Arial"/>
                          <a:cs typeface="Arial"/>
                        </a:rPr>
                        <a:t> </a:t>
                      </a:r>
                      <a:r>
                        <a:rPr sz="1800" dirty="0">
                          <a:solidFill>
                            <a:srgbClr val="1F151E"/>
                          </a:solidFill>
                          <a:latin typeface="Arial"/>
                          <a:cs typeface="Arial"/>
                        </a:rPr>
                        <a:t>election</a:t>
                      </a:r>
                      <a:r>
                        <a:rPr sz="1800" spc="-45" dirty="0">
                          <a:solidFill>
                            <a:srgbClr val="1F151E"/>
                          </a:solidFill>
                          <a:latin typeface="Arial"/>
                          <a:cs typeface="Arial"/>
                        </a:rPr>
                        <a:t> </a:t>
                      </a:r>
                      <a:r>
                        <a:rPr sz="1800" spc="-10" dirty="0">
                          <a:solidFill>
                            <a:srgbClr val="1F151E"/>
                          </a:solidFill>
                          <a:latin typeface="Arial"/>
                          <a:cs typeface="Arial"/>
                        </a:rPr>
                        <a:t>until</a:t>
                      </a:r>
                      <a:endParaRPr sz="1800">
                        <a:latin typeface="Arial"/>
                        <a:cs typeface="Arial"/>
                      </a:endParaRPr>
                    </a:p>
                    <a:p>
                      <a:pPr marL="122555">
                        <a:lnSpc>
                          <a:spcPct val="100000"/>
                        </a:lnSpc>
                      </a:pPr>
                      <a:r>
                        <a:rPr sz="1800" dirty="0">
                          <a:solidFill>
                            <a:srgbClr val="1F151E"/>
                          </a:solidFill>
                          <a:latin typeface="Arial"/>
                          <a:cs typeface="Arial"/>
                        </a:rPr>
                        <a:t>after</a:t>
                      </a:r>
                      <a:r>
                        <a:rPr sz="1800" spc="-10" dirty="0">
                          <a:solidFill>
                            <a:srgbClr val="1F151E"/>
                          </a:solidFill>
                          <a:latin typeface="Arial"/>
                          <a:cs typeface="Arial"/>
                        </a:rPr>
                        <a:t> </a:t>
                      </a:r>
                      <a:r>
                        <a:rPr sz="1800" dirty="0">
                          <a:solidFill>
                            <a:srgbClr val="1F151E"/>
                          </a:solidFill>
                          <a:latin typeface="Arial"/>
                          <a:cs typeface="Arial"/>
                        </a:rPr>
                        <a:t>election</a:t>
                      </a:r>
                      <a:r>
                        <a:rPr sz="1800" spc="-40" dirty="0">
                          <a:solidFill>
                            <a:srgbClr val="1F151E"/>
                          </a:solidFill>
                          <a:latin typeface="Arial"/>
                          <a:cs typeface="Arial"/>
                        </a:rPr>
                        <a:t> </a:t>
                      </a:r>
                      <a:r>
                        <a:rPr sz="1800" spc="-25" dirty="0">
                          <a:solidFill>
                            <a:srgbClr val="1F151E"/>
                          </a:solidFill>
                          <a:latin typeface="Arial"/>
                          <a:cs typeface="Arial"/>
                        </a:rPr>
                        <a:t>day</a:t>
                      </a:r>
                      <a:endParaRPr sz="1800">
                        <a:latin typeface="Arial"/>
                        <a:cs typeface="Arial"/>
                      </a:endParaRPr>
                    </a:p>
                  </a:txBody>
                  <a:tcPr marL="0" marR="0" marT="56515" marB="0">
                    <a:lnL w="12700">
                      <a:solidFill>
                        <a:srgbClr val="FF0000"/>
                      </a:solidFill>
                      <a:prstDash val="solid"/>
                    </a:lnL>
                    <a:lnR w="6350">
                      <a:solidFill>
                        <a:srgbClr val="8F58AA"/>
                      </a:solidFill>
                      <a:prstDash val="solid"/>
                    </a:lnR>
                    <a:lnT w="6350">
                      <a:solidFill>
                        <a:srgbClr val="8F58AA"/>
                      </a:solidFill>
                      <a:prstDash val="solid"/>
                    </a:lnT>
                    <a:lnB w="6350">
                      <a:solidFill>
                        <a:srgbClr val="8F58AA"/>
                      </a:solidFill>
                      <a:prstDash val="solid"/>
                    </a:lnB>
                  </a:tcPr>
                </a:tc>
                <a:extLst>
                  <a:ext uri="{0D108BD9-81ED-4DB2-BD59-A6C34878D82A}">
                    <a16:rowId xmlns:a16="http://schemas.microsoft.com/office/drawing/2014/main" val="10009"/>
                  </a:ext>
                </a:extLst>
              </a:tr>
              <a:tr h="466090">
                <a:tc>
                  <a:txBody>
                    <a:bodyPr/>
                    <a:lstStyle/>
                    <a:p>
                      <a:pPr>
                        <a:lnSpc>
                          <a:spcPct val="100000"/>
                        </a:lnSpc>
                      </a:pPr>
                      <a:endParaRPr sz="1800">
                        <a:latin typeface="Times New Roman"/>
                        <a:cs typeface="Times New Roman"/>
                      </a:endParaRPr>
                    </a:p>
                  </a:txBody>
                  <a:tcPr marL="0" marR="0" marT="0" marB="0">
                    <a:lnR w="6350">
                      <a:solidFill>
                        <a:srgbClr val="D9D9D9"/>
                      </a:solidFill>
                      <a:prstDash val="solid"/>
                    </a:lnR>
                    <a:lnT w="6350">
                      <a:solidFill>
                        <a:srgbClr val="8F58AA"/>
                      </a:solidFill>
                      <a:prstDash val="solid"/>
                    </a:lnT>
                  </a:tcPr>
                </a:tc>
                <a:tc gridSpan="2">
                  <a:txBody>
                    <a:bodyPr/>
                    <a:lstStyle/>
                    <a:p>
                      <a:pPr marL="273685">
                        <a:lnSpc>
                          <a:spcPts val="805"/>
                        </a:lnSpc>
                        <a:tabLst>
                          <a:tab pos="10191750" algn="l"/>
                        </a:tabLst>
                      </a:pPr>
                      <a:r>
                        <a:rPr sz="800" dirty="0">
                          <a:solidFill>
                            <a:srgbClr val="9A9288"/>
                          </a:solidFill>
                          <a:latin typeface="Arial"/>
                          <a:cs typeface="Arial"/>
                        </a:rPr>
                        <a:t>August</a:t>
                      </a:r>
                      <a:r>
                        <a:rPr sz="800" spc="-20" dirty="0">
                          <a:solidFill>
                            <a:srgbClr val="9A9288"/>
                          </a:solidFill>
                          <a:latin typeface="Arial"/>
                          <a:cs typeface="Arial"/>
                        </a:rPr>
                        <a:t> </a:t>
                      </a:r>
                      <a:r>
                        <a:rPr sz="800" dirty="0">
                          <a:solidFill>
                            <a:srgbClr val="9A9288"/>
                          </a:solidFill>
                          <a:latin typeface="Arial"/>
                          <a:cs typeface="Arial"/>
                        </a:rPr>
                        <a:t>28,</a:t>
                      </a:r>
                      <a:r>
                        <a:rPr sz="800" spc="-15" dirty="0">
                          <a:solidFill>
                            <a:srgbClr val="9A9288"/>
                          </a:solidFill>
                          <a:latin typeface="Arial"/>
                          <a:cs typeface="Arial"/>
                        </a:rPr>
                        <a:t> </a:t>
                      </a:r>
                      <a:r>
                        <a:rPr sz="800" spc="-20" dirty="0">
                          <a:solidFill>
                            <a:srgbClr val="9A9288"/>
                          </a:solidFill>
                          <a:latin typeface="Arial"/>
                          <a:cs typeface="Arial"/>
                        </a:rPr>
                        <a:t>2025</a:t>
                      </a:r>
                      <a:r>
                        <a:rPr sz="800" dirty="0">
                          <a:solidFill>
                            <a:srgbClr val="9A9288"/>
                          </a:solidFill>
                          <a:latin typeface="Arial"/>
                          <a:cs typeface="Arial"/>
                        </a:rPr>
                        <a:t>	</a:t>
                      </a:r>
                      <a:r>
                        <a:rPr sz="1400" spc="-75" baseline="-20833" dirty="0">
                          <a:solidFill>
                            <a:srgbClr val="1F151E"/>
                          </a:solidFill>
                          <a:latin typeface="Arial"/>
                          <a:cs typeface="Arial"/>
                        </a:rPr>
                        <a:t>4</a:t>
                      </a:r>
                      <a:endParaRPr sz="1400" baseline="-20833" dirty="0">
                        <a:latin typeface="Arial"/>
                        <a:cs typeface="Arial"/>
                      </a:endParaRPr>
                    </a:p>
                  </a:txBody>
                  <a:tcPr marL="0" marR="0" marT="0" marB="0">
                    <a:lnL w="6350">
                      <a:solidFill>
                        <a:srgbClr val="D9D9D9"/>
                      </a:solidFill>
                      <a:prstDash val="solid"/>
                    </a:lnL>
                    <a:lnT w="6350">
                      <a:solidFill>
                        <a:srgbClr val="8F58AA"/>
                      </a:solidFill>
                      <a:prstDash val="solid"/>
                    </a:lnT>
                  </a:tcPr>
                </a:tc>
                <a:tc hMerge="1">
                  <a:txBody>
                    <a:bodyPr/>
                    <a:lstStyle/>
                    <a:p>
                      <a:endParaRPr/>
                    </a:p>
                  </a:txBody>
                  <a:tcPr marL="0" marR="0" marT="0" marB="0"/>
                </a:tc>
                <a:extLst>
                  <a:ext uri="{0D108BD9-81ED-4DB2-BD59-A6C34878D82A}">
                    <a16:rowId xmlns:a16="http://schemas.microsoft.com/office/drawing/2014/main" val="10010"/>
                  </a:ext>
                </a:extLst>
              </a:tr>
            </a:tbl>
          </a:graphicData>
        </a:graphic>
      </p:graphicFrame>
      <p:grpSp>
        <p:nvGrpSpPr>
          <p:cNvPr id="6" name="object 6"/>
          <p:cNvGrpSpPr/>
          <p:nvPr/>
        </p:nvGrpSpPr>
        <p:grpSpPr>
          <a:xfrm>
            <a:off x="631845" y="6485021"/>
            <a:ext cx="203835" cy="165100"/>
            <a:chOff x="631845" y="6485021"/>
            <a:chExt cx="203835" cy="165100"/>
          </a:xfrm>
        </p:grpSpPr>
        <p:sp>
          <p:nvSpPr>
            <p:cNvPr id="7" name="object 7"/>
            <p:cNvSpPr/>
            <p:nvPr/>
          </p:nvSpPr>
          <p:spPr>
            <a:xfrm>
              <a:off x="631837" y="6485026"/>
              <a:ext cx="203835" cy="135255"/>
            </a:xfrm>
            <a:custGeom>
              <a:avLst/>
              <a:gdLst/>
              <a:ahLst/>
              <a:cxnLst/>
              <a:rect l="l" t="t" r="r" b="b"/>
              <a:pathLst>
                <a:path w="203834" h="135254">
                  <a:moveTo>
                    <a:pt x="101727" y="121043"/>
                  </a:moveTo>
                  <a:lnTo>
                    <a:pt x="62268" y="73685"/>
                  </a:lnTo>
                  <a:lnTo>
                    <a:pt x="71043" y="66662"/>
                  </a:lnTo>
                  <a:lnTo>
                    <a:pt x="76288" y="62268"/>
                  </a:lnTo>
                  <a:lnTo>
                    <a:pt x="79883" y="56832"/>
                  </a:lnTo>
                  <a:lnTo>
                    <a:pt x="82651" y="50990"/>
                  </a:lnTo>
                  <a:lnTo>
                    <a:pt x="84404" y="44742"/>
                  </a:lnTo>
                  <a:lnTo>
                    <a:pt x="85064" y="37706"/>
                  </a:lnTo>
                  <a:lnTo>
                    <a:pt x="85064" y="29832"/>
                  </a:lnTo>
                  <a:lnTo>
                    <a:pt x="62268" y="5270"/>
                  </a:lnTo>
                  <a:lnTo>
                    <a:pt x="57023" y="2616"/>
                  </a:lnTo>
                  <a:lnTo>
                    <a:pt x="51739" y="889"/>
                  </a:lnTo>
                  <a:lnTo>
                    <a:pt x="46494" y="889"/>
                  </a:lnTo>
                  <a:lnTo>
                    <a:pt x="41236" y="0"/>
                  </a:lnTo>
                  <a:lnTo>
                    <a:pt x="0" y="0"/>
                  </a:lnTo>
                  <a:lnTo>
                    <a:pt x="0" y="132461"/>
                  </a:lnTo>
                  <a:lnTo>
                    <a:pt x="21031" y="132461"/>
                  </a:lnTo>
                  <a:lnTo>
                    <a:pt x="21031" y="18415"/>
                  </a:lnTo>
                  <a:lnTo>
                    <a:pt x="38569" y="18415"/>
                  </a:lnTo>
                  <a:lnTo>
                    <a:pt x="62268" y="35090"/>
                  </a:lnTo>
                  <a:lnTo>
                    <a:pt x="62268" y="44742"/>
                  </a:lnTo>
                  <a:lnTo>
                    <a:pt x="54381" y="59651"/>
                  </a:lnTo>
                  <a:lnTo>
                    <a:pt x="51739" y="62268"/>
                  </a:lnTo>
                  <a:lnTo>
                    <a:pt x="49136" y="64922"/>
                  </a:lnTo>
                  <a:lnTo>
                    <a:pt x="44729" y="66662"/>
                  </a:lnTo>
                  <a:lnTo>
                    <a:pt x="39484" y="70154"/>
                  </a:lnTo>
                  <a:lnTo>
                    <a:pt x="34201" y="71920"/>
                  </a:lnTo>
                  <a:lnTo>
                    <a:pt x="85064" y="135077"/>
                  </a:lnTo>
                  <a:lnTo>
                    <a:pt x="101727" y="121043"/>
                  </a:lnTo>
                  <a:close/>
                </a:path>
                <a:path w="203834" h="135254">
                  <a:moveTo>
                    <a:pt x="203441" y="0"/>
                  </a:moveTo>
                  <a:lnTo>
                    <a:pt x="109969" y="0"/>
                  </a:lnTo>
                  <a:lnTo>
                    <a:pt x="109969" y="26301"/>
                  </a:lnTo>
                  <a:lnTo>
                    <a:pt x="110845" y="64833"/>
                  </a:lnTo>
                  <a:lnTo>
                    <a:pt x="109969" y="92900"/>
                  </a:lnTo>
                  <a:lnTo>
                    <a:pt x="109969" y="132321"/>
                  </a:lnTo>
                  <a:lnTo>
                    <a:pt x="130962" y="132321"/>
                  </a:lnTo>
                  <a:lnTo>
                    <a:pt x="130962" y="77101"/>
                  </a:lnTo>
                  <a:lnTo>
                    <a:pt x="148412" y="77101"/>
                  </a:lnTo>
                  <a:lnTo>
                    <a:pt x="178104" y="77990"/>
                  </a:lnTo>
                  <a:lnTo>
                    <a:pt x="194691" y="77990"/>
                  </a:lnTo>
                  <a:lnTo>
                    <a:pt x="194691" y="58712"/>
                  </a:lnTo>
                  <a:lnTo>
                    <a:pt x="149288" y="58712"/>
                  </a:lnTo>
                  <a:lnTo>
                    <a:pt x="130962" y="58712"/>
                  </a:lnTo>
                  <a:lnTo>
                    <a:pt x="130962" y="18415"/>
                  </a:lnTo>
                  <a:lnTo>
                    <a:pt x="193852" y="18415"/>
                  </a:lnTo>
                  <a:lnTo>
                    <a:pt x="203441" y="0"/>
                  </a:lnTo>
                  <a:close/>
                </a:path>
              </a:pathLst>
            </a:custGeom>
            <a:solidFill>
              <a:srgbClr val="DD271F"/>
            </a:solidFill>
          </p:spPr>
          <p:txBody>
            <a:bodyPr wrap="square" lIns="0" tIns="0" rIns="0" bIns="0" rtlCol="0"/>
            <a:lstStyle/>
            <a:p>
              <a:endParaRPr/>
            </a:p>
          </p:txBody>
        </p:sp>
        <p:sp>
          <p:nvSpPr>
            <p:cNvPr id="8" name="object 8"/>
            <p:cNvSpPr/>
            <p:nvPr/>
          </p:nvSpPr>
          <p:spPr>
            <a:xfrm>
              <a:off x="717550" y="6545262"/>
              <a:ext cx="0" cy="104775"/>
            </a:xfrm>
            <a:custGeom>
              <a:avLst/>
              <a:gdLst/>
              <a:ahLst/>
              <a:cxnLst/>
              <a:rect l="l" t="t" r="r" b="b"/>
              <a:pathLst>
                <a:path h="104775">
                  <a:moveTo>
                    <a:pt x="0" y="0"/>
                  </a:moveTo>
                  <a:lnTo>
                    <a:pt x="0" y="104775"/>
                  </a:lnTo>
                </a:path>
              </a:pathLst>
            </a:custGeom>
            <a:ln w="6350">
              <a:solidFill>
                <a:srgbClr val="DD2728"/>
              </a:solidFill>
            </a:ln>
          </p:spPr>
          <p:txBody>
            <a:bodyPr wrap="square" lIns="0" tIns="0" rIns="0" bIns="0" rtlCol="0"/>
            <a:lstStyle/>
            <a:p>
              <a:endParaRPr/>
            </a:p>
          </p:txBody>
        </p:sp>
      </p:grpSp>
      <p:sp>
        <p:nvSpPr>
          <p:cNvPr id="11" name="Title 10">
            <a:extLst>
              <a:ext uri="{FF2B5EF4-FFF2-40B4-BE49-F238E27FC236}">
                <a16:creationId xmlns:a16="http://schemas.microsoft.com/office/drawing/2014/main" id="{B534E834-458A-9C1B-3A1D-E541D7236874}"/>
              </a:ext>
            </a:extLst>
          </p:cNvPr>
          <p:cNvSpPr>
            <a:spLocks noGrp="1"/>
          </p:cNvSpPr>
          <p:nvPr>
            <p:ph type="title"/>
          </p:nvPr>
        </p:nvSpPr>
        <p:spPr/>
        <p:txBody>
          <a:bodyPr/>
          <a:lstStyle/>
          <a:p>
            <a:r>
              <a:rPr lang="en-US" dirty="0"/>
              <a:t>General Bond Election Timetable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104900" y="6355511"/>
            <a:ext cx="0" cy="502920"/>
          </a:xfrm>
          <a:custGeom>
            <a:avLst/>
            <a:gdLst/>
            <a:ahLst/>
            <a:cxnLst/>
            <a:rect l="l" t="t" r="r" b="b"/>
            <a:pathLst>
              <a:path h="502920">
                <a:moveTo>
                  <a:pt x="0" y="0"/>
                </a:moveTo>
                <a:lnTo>
                  <a:pt x="0" y="502488"/>
                </a:lnTo>
              </a:path>
            </a:pathLst>
          </a:custGeom>
          <a:ln w="6350">
            <a:solidFill>
              <a:srgbClr val="D9D9D9"/>
            </a:solidFill>
          </a:ln>
        </p:spPr>
        <p:txBody>
          <a:bodyPr wrap="square" lIns="0" tIns="0" rIns="0" bIns="0" rtlCol="0"/>
          <a:lstStyle/>
          <a:p>
            <a:endParaRPr/>
          </a:p>
        </p:txBody>
      </p:sp>
      <p:grpSp>
        <p:nvGrpSpPr>
          <p:cNvPr id="3" name="object 3"/>
          <p:cNvGrpSpPr/>
          <p:nvPr/>
        </p:nvGrpSpPr>
        <p:grpSpPr>
          <a:xfrm>
            <a:off x="486134" y="6366496"/>
            <a:ext cx="151765" cy="254000"/>
            <a:chOff x="486134" y="6366496"/>
            <a:chExt cx="151765" cy="254000"/>
          </a:xfrm>
        </p:grpSpPr>
        <p:sp>
          <p:nvSpPr>
            <p:cNvPr id="4" name="object 4"/>
            <p:cNvSpPr/>
            <p:nvPr/>
          </p:nvSpPr>
          <p:spPr>
            <a:xfrm>
              <a:off x="486134" y="6366496"/>
              <a:ext cx="151765" cy="104775"/>
            </a:xfrm>
            <a:custGeom>
              <a:avLst/>
              <a:gdLst/>
              <a:ahLst/>
              <a:cxnLst/>
              <a:rect l="l" t="t" r="r" b="b"/>
              <a:pathLst>
                <a:path w="151765" h="104775">
                  <a:moveTo>
                    <a:pt x="76154" y="0"/>
                  </a:moveTo>
                  <a:lnTo>
                    <a:pt x="0" y="104742"/>
                  </a:lnTo>
                  <a:lnTo>
                    <a:pt x="76154" y="47597"/>
                  </a:lnTo>
                  <a:lnTo>
                    <a:pt x="151209" y="104742"/>
                  </a:lnTo>
                  <a:lnTo>
                    <a:pt x="76154" y="0"/>
                  </a:lnTo>
                  <a:close/>
                </a:path>
              </a:pathLst>
            </a:custGeom>
            <a:solidFill>
              <a:srgbClr val="B08879"/>
            </a:solidFill>
          </p:spPr>
          <p:txBody>
            <a:bodyPr wrap="square" lIns="0" tIns="0" rIns="0" bIns="0" rtlCol="0"/>
            <a:lstStyle/>
            <a:p>
              <a:endParaRPr/>
            </a:p>
          </p:txBody>
        </p:sp>
        <p:sp>
          <p:nvSpPr>
            <p:cNvPr id="5" name="object 5"/>
            <p:cNvSpPr/>
            <p:nvPr/>
          </p:nvSpPr>
          <p:spPr>
            <a:xfrm>
              <a:off x="508128" y="6485021"/>
              <a:ext cx="110489" cy="135255"/>
            </a:xfrm>
            <a:custGeom>
              <a:avLst/>
              <a:gdLst/>
              <a:ahLst/>
              <a:cxnLst/>
              <a:rect l="l" t="t" r="r" b="b"/>
              <a:pathLst>
                <a:path w="110490" h="135254">
                  <a:moveTo>
                    <a:pt x="109970" y="0"/>
                  </a:moveTo>
                  <a:lnTo>
                    <a:pt x="87976" y="0"/>
                  </a:lnTo>
                  <a:lnTo>
                    <a:pt x="89735" y="78067"/>
                  </a:lnTo>
                  <a:lnTo>
                    <a:pt x="76415" y="62531"/>
                  </a:lnTo>
                  <a:lnTo>
                    <a:pt x="21114" y="0"/>
                  </a:lnTo>
                  <a:lnTo>
                    <a:pt x="0" y="0"/>
                  </a:lnTo>
                  <a:lnTo>
                    <a:pt x="0" y="132454"/>
                  </a:lnTo>
                  <a:lnTo>
                    <a:pt x="21114" y="132454"/>
                  </a:lnTo>
                  <a:lnTo>
                    <a:pt x="20234" y="34209"/>
                  </a:lnTo>
                  <a:lnTo>
                    <a:pt x="109970" y="135073"/>
                  </a:lnTo>
                  <a:lnTo>
                    <a:pt x="109970" y="0"/>
                  </a:lnTo>
                  <a:close/>
                </a:path>
              </a:pathLst>
            </a:custGeom>
            <a:solidFill>
              <a:srgbClr val="DD271F"/>
            </a:solidFill>
          </p:spPr>
          <p:txBody>
            <a:bodyPr wrap="square" lIns="0" tIns="0" rIns="0" bIns="0" rtlCol="0"/>
            <a:lstStyle/>
            <a:p>
              <a:endParaRPr/>
            </a:p>
          </p:txBody>
        </p:sp>
      </p:grpSp>
      <p:grpSp>
        <p:nvGrpSpPr>
          <p:cNvPr id="6" name="object 6"/>
          <p:cNvGrpSpPr/>
          <p:nvPr/>
        </p:nvGrpSpPr>
        <p:grpSpPr>
          <a:xfrm>
            <a:off x="631845" y="6485021"/>
            <a:ext cx="203835" cy="165100"/>
            <a:chOff x="631845" y="6485021"/>
            <a:chExt cx="203835" cy="165100"/>
          </a:xfrm>
        </p:grpSpPr>
        <p:sp>
          <p:nvSpPr>
            <p:cNvPr id="7" name="object 7"/>
            <p:cNvSpPr/>
            <p:nvPr/>
          </p:nvSpPr>
          <p:spPr>
            <a:xfrm>
              <a:off x="631837" y="6485026"/>
              <a:ext cx="203835" cy="135255"/>
            </a:xfrm>
            <a:custGeom>
              <a:avLst/>
              <a:gdLst/>
              <a:ahLst/>
              <a:cxnLst/>
              <a:rect l="l" t="t" r="r" b="b"/>
              <a:pathLst>
                <a:path w="203834" h="135254">
                  <a:moveTo>
                    <a:pt x="101727" y="121043"/>
                  </a:moveTo>
                  <a:lnTo>
                    <a:pt x="62268" y="73685"/>
                  </a:lnTo>
                  <a:lnTo>
                    <a:pt x="71043" y="66662"/>
                  </a:lnTo>
                  <a:lnTo>
                    <a:pt x="76288" y="62268"/>
                  </a:lnTo>
                  <a:lnTo>
                    <a:pt x="79883" y="56832"/>
                  </a:lnTo>
                  <a:lnTo>
                    <a:pt x="82651" y="50990"/>
                  </a:lnTo>
                  <a:lnTo>
                    <a:pt x="84404" y="44742"/>
                  </a:lnTo>
                  <a:lnTo>
                    <a:pt x="85064" y="37706"/>
                  </a:lnTo>
                  <a:lnTo>
                    <a:pt x="85064" y="29832"/>
                  </a:lnTo>
                  <a:lnTo>
                    <a:pt x="62268" y="5270"/>
                  </a:lnTo>
                  <a:lnTo>
                    <a:pt x="57023" y="2616"/>
                  </a:lnTo>
                  <a:lnTo>
                    <a:pt x="51739" y="889"/>
                  </a:lnTo>
                  <a:lnTo>
                    <a:pt x="46494" y="889"/>
                  </a:lnTo>
                  <a:lnTo>
                    <a:pt x="41236" y="0"/>
                  </a:lnTo>
                  <a:lnTo>
                    <a:pt x="0" y="0"/>
                  </a:lnTo>
                  <a:lnTo>
                    <a:pt x="0" y="132461"/>
                  </a:lnTo>
                  <a:lnTo>
                    <a:pt x="21031" y="132461"/>
                  </a:lnTo>
                  <a:lnTo>
                    <a:pt x="21031" y="18415"/>
                  </a:lnTo>
                  <a:lnTo>
                    <a:pt x="38569" y="18415"/>
                  </a:lnTo>
                  <a:lnTo>
                    <a:pt x="62268" y="35090"/>
                  </a:lnTo>
                  <a:lnTo>
                    <a:pt x="62268" y="44742"/>
                  </a:lnTo>
                  <a:lnTo>
                    <a:pt x="54381" y="59651"/>
                  </a:lnTo>
                  <a:lnTo>
                    <a:pt x="51739" y="62268"/>
                  </a:lnTo>
                  <a:lnTo>
                    <a:pt x="49136" y="64922"/>
                  </a:lnTo>
                  <a:lnTo>
                    <a:pt x="44729" y="66662"/>
                  </a:lnTo>
                  <a:lnTo>
                    <a:pt x="39484" y="70154"/>
                  </a:lnTo>
                  <a:lnTo>
                    <a:pt x="34201" y="71920"/>
                  </a:lnTo>
                  <a:lnTo>
                    <a:pt x="85064" y="135077"/>
                  </a:lnTo>
                  <a:lnTo>
                    <a:pt x="101727" y="121043"/>
                  </a:lnTo>
                  <a:close/>
                </a:path>
                <a:path w="203834" h="135254">
                  <a:moveTo>
                    <a:pt x="203441" y="0"/>
                  </a:moveTo>
                  <a:lnTo>
                    <a:pt x="109969" y="0"/>
                  </a:lnTo>
                  <a:lnTo>
                    <a:pt x="109969" y="26301"/>
                  </a:lnTo>
                  <a:lnTo>
                    <a:pt x="110845" y="64833"/>
                  </a:lnTo>
                  <a:lnTo>
                    <a:pt x="109969" y="92900"/>
                  </a:lnTo>
                  <a:lnTo>
                    <a:pt x="109969" y="132321"/>
                  </a:lnTo>
                  <a:lnTo>
                    <a:pt x="130962" y="132321"/>
                  </a:lnTo>
                  <a:lnTo>
                    <a:pt x="130962" y="77101"/>
                  </a:lnTo>
                  <a:lnTo>
                    <a:pt x="148412" y="77101"/>
                  </a:lnTo>
                  <a:lnTo>
                    <a:pt x="178104" y="77990"/>
                  </a:lnTo>
                  <a:lnTo>
                    <a:pt x="194691" y="77990"/>
                  </a:lnTo>
                  <a:lnTo>
                    <a:pt x="194691" y="58712"/>
                  </a:lnTo>
                  <a:lnTo>
                    <a:pt x="149288" y="58712"/>
                  </a:lnTo>
                  <a:lnTo>
                    <a:pt x="130962" y="58712"/>
                  </a:lnTo>
                  <a:lnTo>
                    <a:pt x="130962" y="18415"/>
                  </a:lnTo>
                  <a:lnTo>
                    <a:pt x="193852" y="18415"/>
                  </a:lnTo>
                  <a:lnTo>
                    <a:pt x="203441" y="0"/>
                  </a:lnTo>
                  <a:close/>
                </a:path>
              </a:pathLst>
            </a:custGeom>
            <a:solidFill>
              <a:srgbClr val="DD271F"/>
            </a:solidFill>
          </p:spPr>
          <p:txBody>
            <a:bodyPr wrap="square" lIns="0" tIns="0" rIns="0" bIns="0" rtlCol="0"/>
            <a:lstStyle/>
            <a:p>
              <a:endParaRPr/>
            </a:p>
          </p:txBody>
        </p:sp>
        <p:sp>
          <p:nvSpPr>
            <p:cNvPr id="8" name="object 8"/>
            <p:cNvSpPr/>
            <p:nvPr/>
          </p:nvSpPr>
          <p:spPr>
            <a:xfrm>
              <a:off x="717550" y="6545262"/>
              <a:ext cx="0" cy="104775"/>
            </a:xfrm>
            <a:custGeom>
              <a:avLst/>
              <a:gdLst/>
              <a:ahLst/>
              <a:cxnLst/>
              <a:rect l="l" t="t" r="r" b="b"/>
              <a:pathLst>
                <a:path h="104775">
                  <a:moveTo>
                    <a:pt x="0" y="0"/>
                  </a:moveTo>
                  <a:lnTo>
                    <a:pt x="0" y="104775"/>
                  </a:lnTo>
                </a:path>
              </a:pathLst>
            </a:custGeom>
            <a:ln w="6350">
              <a:solidFill>
                <a:srgbClr val="DD2728"/>
              </a:solidFill>
            </a:ln>
          </p:spPr>
          <p:txBody>
            <a:bodyPr wrap="square" lIns="0" tIns="0" rIns="0" bIns="0" rtlCol="0"/>
            <a:lstStyle/>
            <a:p>
              <a:endParaRPr/>
            </a:p>
          </p:txBody>
        </p:sp>
      </p:grpSp>
      <p:sp>
        <p:nvSpPr>
          <p:cNvPr id="9" name="object 9"/>
          <p:cNvSpPr txBox="1"/>
          <p:nvPr/>
        </p:nvSpPr>
        <p:spPr>
          <a:xfrm>
            <a:off x="1366266" y="6372250"/>
            <a:ext cx="672465" cy="132080"/>
          </a:xfrm>
          <a:prstGeom prst="rect">
            <a:avLst/>
          </a:prstGeom>
        </p:spPr>
        <p:txBody>
          <a:bodyPr vert="horz" wrap="square" lIns="0" tIns="12065" rIns="0" bIns="0" rtlCol="0">
            <a:spAutoFit/>
          </a:bodyPr>
          <a:lstStyle/>
          <a:p>
            <a:pPr marL="12700">
              <a:lnSpc>
                <a:spcPct val="100000"/>
              </a:lnSpc>
              <a:spcBef>
                <a:spcPts val="95"/>
              </a:spcBef>
            </a:pPr>
            <a:r>
              <a:rPr sz="700" dirty="0">
                <a:solidFill>
                  <a:srgbClr val="9A9288"/>
                </a:solidFill>
                <a:latin typeface="Arial"/>
                <a:cs typeface="Arial"/>
              </a:rPr>
              <a:t>August</a:t>
            </a:r>
            <a:r>
              <a:rPr sz="700" spc="-20" dirty="0">
                <a:solidFill>
                  <a:srgbClr val="9A9288"/>
                </a:solidFill>
                <a:latin typeface="Arial"/>
                <a:cs typeface="Arial"/>
              </a:rPr>
              <a:t> </a:t>
            </a:r>
            <a:r>
              <a:rPr sz="700" dirty="0">
                <a:solidFill>
                  <a:srgbClr val="9A9288"/>
                </a:solidFill>
                <a:latin typeface="Arial"/>
                <a:cs typeface="Arial"/>
              </a:rPr>
              <a:t>28,</a:t>
            </a:r>
            <a:r>
              <a:rPr sz="700" spc="-15" dirty="0">
                <a:solidFill>
                  <a:srgbClr val="9A9288"/>
                </a:solidFill>
                <a:latin typeface="Arial"/>
                <a:cs typeface="Arial"/>
              </a:rPr>
              <a:t> </a:t>
            </a:r>
            <a:r>
              <a:rPr sz="700" spc="-20" dirty="0">
                <a:solidFill>
                  <a:srgbClr val="9A9288"/>
                </a:solidFill>
                <a:latin typeface="Arial"/>
                <a:cs typeface="Arial"/>
              </a:rPr>
              <a:t>2025</a:t>
            </a:r>
            <a:endParaRPr sz="700">
              <a:latin typeface="Arial"/>
              <a:cs typeface="Arial"/>
            </a:endParaRPr>
          </a:p>
        </p:txBody>
      </p:sp>
      <p:sp>
        <p:nvSpPr>
          <p:cNvPr id="10" name="object 10"/>
          <p:cNvSpPr txBox="1">
            <a:spLocks noGrp="1"/>
          </p:cNvSpPr>
          <p:nvPr>
            <p:ph type="title"/>
          </p:nvPr>
        </p:nvSpPr>
        <p:spPr>
          <a:xfrm>
            <a:off x="539991" y="160736"/>
            <a:ext cx="10610976" cy="689932"/>
          </a:xfrm>
          <a:prstGeom prst="rect">
            <a:avLst/>
          </a:prstGeom>
        </p:spPr>
        <p:txBody>
          <a:bodyPr vert="horz" wrap="square" lIns="0" tIns="12700" rIns="0" bIns="0" rtlCol="0">
            <a:spAutoFit/>
          </a:bodyPr>
          <a:lstStyle/>
          <a:p>
            <a:pPr marL="12700">
              <a:lnSpc>
                <a:spcPct val="100000"/>
              </a:lnSpc>
              <a:spcBef>
                <a:spcPts val="100"/>
              </a:spcBef>
            </a:pPr>
            <a:r>
              <a:rPr lang="en-US" spc="-60" dirty="0"/>
              <a:t>General Bond Election Timetable (cont.)</a:t>
            </a:r>
            <a:endParaRPr spc="-60" dirty="0"/>
          </a:p>
        </p:txBody>
      </p:sp>
      <p:graphicFrame>
        <p:nvGraphicFramePr>
          <p:cNvPr id="11" name="object 11"/>
          <p:cNvGraphicFramePr>
            <a:graphicFrameLocks noGrp="1"/>
          </p:cNvGraphicFramePr>
          <p:nvPr>
            <p:extLst>
              <p:ext uri="{D42A27DB-BD31-4B8C-83A1-F6EECF244321}">
                <p14:modId xmlns:p14="http://schemas.microsoft.com/office/powerpoint/2010/main" val="953255091"/>
              </p:ext>
            </p:extLst>
          </p:nvPr>
        </p:nvGraphicFramePr>
        <p:xfrm>
          <a:off x="539991" y="1072388"/>
          <a:ext cx="11094720" cy="4973955"/>
        </p:xfrm>
        <a:graphic>
          <a:graphicData uri="http://schemas.openxmlformats.org/drawingml/2006/table">
            <a:tbl>
              <a:tblPr firstRow="1" bandRow="1">
                <a:tableStyleId>{2D5ABB26-0587-4C30-8999-92F81FD0307C}</a:tableStyleId>
              </a:tblPr>
              <a:tblGrid>
                <a:gridCol w="5995563">
                  <a:extLst>
                    <a:ext uri="{9D8B030D-6E8A-4147-A177-3AD203B41FA5}">
                      <a16:colId xmlns:a16="http://schemas.microsoft.com/office/drawing/2014/main" val="20000"/>
                    </a:ext>
                  </a:extLst>
                </a:gridCol>
                <a:gridCol w="5099157">
                  <a:extLst>
                    <a:ext uri="{9D8B030D-6E8A-4147-A177-3AD203B41FA5}">
                      <a16:colId xmlns:a16="http://schemas.microsoft.com/office/drawing/2014/main" val="20001"/>
                    </a:ext>
                  </a:extLst>
                </a:gridCol>
              </a:tblGrid>
              <a:tr h="494030">
                <a:tc>
                  <a:txBody>
                    <a:bodyPr/>
                    <a:lstStyle/>
                    <a:p>
                      <a:pPr marL="635" algn="ctr">
                        <a:lnSpc>
                          <a:spcPct val="100000"/>
                        </a:lnSpc>
                        <a:spcBef>
                          <a:spcPts val="420"/>
                        </a:spcBef>
                      </a:pPr>
                      <a:r>
                        <a:rPr sz="3200" b="1" spc="-10" dirty="0">
                          <a:solidFill>
                            <a:srgbClr val="FFFFFF"/>
                          </a:solidFill>
                          <a:latin typeface="Arial"/>
                          <a:cs typeface="Arial"/>
                        </a:rPr>
                        <a:t>Event</a:t>
                      </a:r>
                      <a:endParaRPr sz="3200" dirty="0">
                        <a:latin typeface="Arial"/>
                        <a:cs typeface="Arial"/>
                      </a:endParaRPr>
                    </a:p>
                  </a:txBody>
                  <a:tcPr marL="0" marR="0" marT="53340" marB="0">
                    <a:lnL w="6350">
                      <a:solidFill>
                        <a:srgbClr val="8F58AA"/>
                      </a:solidFill>
                      <a:prstDash val="solid"/>
                    </a:lnL>
                    <a:lnT w="6350">
                      <a:solidFill>
                        <a:srgbClr val="8F58AA"/>
                      </a:solidFill>
                      <a:prstDash val="solid"/>
                    </a:lnT>
                    <a:lnB w="6350">
                      <a:solidFill>
                        <a:srgbClr val="8F58AA"/>
                      </a:solidFill>
                      <a:prstDash val="solid"/>
                    </a:lnB>
                    <a:solidFill>
                      <a:srgbClr val="00213A"/>
                    </a:solidFill>
                  </a:tcPr>
                </a:tc>
                <a:tc>
                  <a:txBody>
                    <a:bodyPr/>
                    <a:lstStyle/>
                    <a:p>
                      <a:pPr marL="1080135">
                        <a:lnSpc>
                          <a:spcPct val="100000"/>
                        </a:lnSpc>
                        <a:spcBef>
                          <a:spcPts val="420"/>
                        </a:spcBef>
                      </a:pPr>
                      <a:r>
                        <a:rPr sz="3200" b="1" dirty="0">
                          <a:solidFill>
                            <a:srgbClr val="FFFFFF"/>
                          </a:solidFill>
                          <a:latin typeface="Arial"/>
                          <a:cs typeface="Arial"/>
                        </a:rPr>
                        <a:t>Time</a:t>
                      </a:r>
                      <a:r>
                        <a:rPr sz="3200" b="1" spc="-105" dirty="0">
                          <a:solidFill>
                            <a:srgbClr val="FFFFFF"/>
                          </a:solidFill>
                          <a:latin typeface="Arial"/>
                          <a:cs typeface="Arial"/>
                        </a:rPr>
                        <a:t> </a:t>
                      </a:r>
                      <a:r>
                        <a:rPr sz="3200" b="1" spc="-10" dirty="0">
                          <a:solidFill>
                            <a:srgbClr val="FFFFFF"/>
                          </a:solidFill>
                          <a:latin typeface="Arial"/>
                          <a:cs typeface="Arial"/>
                        </a:rPr>
                        <a:t>Required</a:t>
                      </a:r>
                      <a:endParaRPr sz="3200" dirty="0">
                        <a:latin typeface="Arial"/>
                        <a:cs typeface="Arial"/>
                      </a:endParaRPr>
                    </a:p>
                  </a:txBody>
                  <a:tcPr marL="0" marR="0" marT="53340" marB="0">
                    <a:lnR w="6350">
                      <a:solidFill>
                        <a:srgbClr val="8F58AA"/>
                      </a:solidFill>
                      <a:prstDash val="solid"/>
                    </a:lnR>
                    <a:lnT w="6350">
                      <a:solidFill>
                        <a:srgbClr val="8F58AA"/>
                      </a:solidFill>
                      <a:prstDash val="solid"/>
                    </a:lnT>
                    <a:lnB w="6350">
                      <a:solidFill>
                        <a:srgbClr val="8F58AA"/>
                      </a:solidFill>
                      <a:prstDash val="solid"/>
                    </a:lnB>
                    <a:solidFill>
                      <a:srgbClr val="00213A"/>
                    </a:solidFill>
                  </a:tcPr>
                </a:tc>
                <a:extLst>
                  <a:ext uri="{0D108BD9-81ED-4DB2-BD59-A6C34878D82A}">
                    <a16:rowId xmlns:a16="http://schemas.microsoft.com/office/drawing/2014/main" val="10000"/>
                  </a:ext>
                </a:extLst>
              </a:tr>
              <a:tr h="609600">
                <a:tc>
                  <a:txBody>
                    <a:bodyPr/>
                    <a:lstStyle/>
                    <a:p>
                      <a:pPr marL="121285">
                        <a:lnSpc>
                          <a:spcPct val="100000"/>
                        </a:lnSpc>
                        <a:spcBef>
                          <a:spcPts val="440"/>
                        </a:spcBef>
                      </a:pPr>
                      <a:r>
                        <a:rPr sz="2000" dirty="0">
                          <a:solidFill>
                            <a:srgbClr val="1F151E"/>
                          </a:solidFill>
                          <a:latin typeface="Arial"/>
                          <a:cs typeface="Arial"/>
                        </a:rPr>
                        <a:t>City</a:t>
                      </a:r>
                      <a:r>
                        <a:rPr sz="2000" spc="-35" dirty="0">
                          <a:solidFill>
                            <a:srgbClr val="1F151E"/>
                          </a:solidFill>
                          <a:latin typeface="Arial"/>
                          <a:cs typeface="Arial"/>
                        </a:rPr>
                        <a:t> </a:t>
                      </a:r>
                      <a:r>
                        <a:rPr sz="2000" dirty="0">
                          <a:solidFill>
                            <a:srgbClr val="1F151E"/>
                          </a:solidFill>
                          <a:latin typeface="Arial"/>
                          <a:cs typeface="Arial"/>
                        </a:rPr>
                        <a:t>posts</a:t>
                      </a:r>
                      <a:r>
                        <a:rPr sz="2000" spc="-30" dirty="0">
                          <a:solidFill>
                            <a:srgbClr val="1F151E"/>
                          </a:solidFill>
                          <a:latin typeface="Arial"/>
                          <a:cs typeface="Arial"/>
                        </a:rPr>
                        <a:t> </a:t>
                      </a:r>
                      <a:r>
                        <a:rPr sz="2000" dirty="0">
                          <a:solidFill>
                            <a:srgbClr val="1F151E"/>
                          </a:solidFill>
                          <a:latin typeface="Arial"/>
                          <a:cs typeface="Arial"/>
                        </a:rPr>
                        <a:t>sample</a:t>
                      </a:r>
                      <a:r>
                        <a:rPr sz="2000" spc="-35" dirty="0">
                          <a:solidFill>
                            <a:srgbClr val="1F151E"/>
                          </a:solidFill>
                          <a:latin typeface="Arial"/>
                          <a:cs typeface="Arial"/>
                        </a:rPr>
                        <a:t> </a:t>
                      </a:r>
                      <a:r>
                        <a:rPr sz="2000" dirty="0">
                          <a:solidFill>
                            <a:srgbClr val="1F151E"/>
                          </a:solidFill>
                          <a:latin typeface="Arial"/>
                          <a:cs typeface="Arial"/>
                        </a:rPr>
                        <a:t>ballot</a:t>
                      </a:r>
                      <a:r>
                        <a:rPr sz="2000" spc="-45" dirty="0">
                          <a:solidFill>
                            <a:srgbClr val="1F151E"/>
                          </a:solidFill>
                          <a:latin typeface="Arial"/>
                          <a:cs typeface="Arial"/>
                        </a:rPr>
                        <a:t> </a:t>
                      </a:r>
                      <a:r>
                        <a:rPr sz="2000" dirty="0">
                          <a:solidFill>
                            <a:srgbClr val="1F151E"/>
                          </a:solidFill>
                          <a:latin typeface="Arial"/>
                          <a:cs typeface="Arial"/>
                        </a:rPr>
                        <a:t>on</a:t>
                      </a:r>
                      <a:r>
                        <a:rPr sz="2000" spc="-35" dirty="0">
                          <a:solidFill>
                            <a:srgbClr val="1F151E"/>
                          </a:solidFill>
                          <a:latin typeface="Arial"/>
                          <a:cs typeface="Arial"/>
                        </a:rPr>
                        <a:t> </a:t>
                      </a:r>
                      <a:r>
                        <a:rPr sz="2000" dirty="0">
                          <a:solidFill>
                            <a:srgbClr val="1F151E"/>
                          </a:solidFill>
                          <a:latin typeface="Arial"/>
                          <a:cs typeface="Arial"/>
                        </a:rPr>
                        <a:t>the</a:t>
                      </a:r>
                      <a:r>
                        <a:rPr sz="2000" spc="-25" dirty="0">
                          <a:solidFill>
                            <a:srgbClr val="1F151E"/>
                          </a:solidFill>
                          <a:latin typeface="Arial"/>
                          <a:cs typeface="Arial"/>
                        </a:rPr>
                        <a:t> </a:t>
                      </a:r>
                      <a:r>
                        <a:rPr sz="2000" dirty="0">
                          <a:solidFill>
                            <a:srgbClr val="1F151E"/>
                          </a:solidFill>
                          <a:latin typeface="Arial"/>
                          <a:cs typeface="Arial"/>
                        </a:rPr>
                        <a:t>City’s</a:t>
                      </a:r>
                      <a:r>
                        <a:rPr sz="2000" spc="-30" dirty="0">
                          <a:solidFill>
                            <a:srgbClr val="1F151E"/>
                          </a:solidFill>
                          <a:latin typeface="Arial"/>
                          <a:cs typeface="Arial"/>
                        </a:rPr>
                        <a:t> </a:t>
                      </a:r>
                      <a:r>
                        <a:rPr sz="2000" spc="-10" dirty="0">
                          <a:solidFill>
                            <a:srgbClr val="1F151E"/>
                          </a:solidFill>
                          <a:latin typeface="Arial"/>
                          <a:cs typeface="Arial"/>
                        </a:rPr>
                        <a:t>website</a:t>
                      </a:r>
                      <a:endParaRPr sz="2000" dirty="0">
                        <a:latin typeface="Arial"/>
                        <a:cs typeface="Arial"/>
                      </a:endParaRPr>
                    </a:p>
                  </a:txBody>
                  <a:tcPr marL="0" marR="0" marT="55880" marB="0">
                    <a:lnL w="6350">
                      <a:solidFill>
                        <a:srgbClr val="8F58AA"/>
                      </a:solidFill>
                      <a:prstDash val="solid"/>
                    </a:lnL>
                    <a:lnR w="12700">
                      <a:solidFill>
                        <a:srgbClr val="FF0000"/>
                      </a:solidFill>
                      <a:prstDash val="solid"/>
                    </a:lnR>
                    <a:lnT w="6350">
                      <a:solidFill>
                        <a:srgbClr val="8F58AA"/>
                      </a:solidFill>
                      <a:prstDash val="solid"/>
                    </a:lnT>
                    <a:lnB w="6350">
                      <a:solidFill>
                        <a:srgbClr val="8F58AA"/>
                      </a:solidFill>
                      <a:prstDash val="solid"/>
                    </a:lnB>
                  </a:tcPr>
                </a:tc>
                <a:tc>
                  <a:txBody>
                    <a:bodyPr/>
                    <a:lstStyle/>
                    <a:p>
                      <a:pPr marL="122555" marR="273050">
                        <a:lnSpc>
                          <a:spcPct val="100000"/>
                        </a:lnSpc>
                        <a:spcBef>
                          <a:spcPts val="440"/>
                        </a:spcBef>
                      </a:pPr>
                      <a:r>
                        <a:rPr sz="2000" dirty="0">
                          <a:solidFill>
                            <a:srgbClr val="1F151E"/>
                          </a:solidFill>
                          <a:latin typeface="Arial"/>
                          <a:cs typeface="Arial"/>
                        </a:rPr>
                        <a:t>Not</a:t>
                      </a:r>
                      <a:r>
                        <a:rPr sz="2000" spc="-25" dirty="0">
                          <a:solidFill>
                            <a:srgbClr val="1F151E"/>
                          </a:solidFill>
                          <a:latin typeface="Arial"/>
                          <a:cs typeface="Arial"/>
                        </a:rPr>
                        <a:t> </a:t>
                      </a:r>
                      <a:r>
                        <a:rPr sz="2000" dirty="0">
                          <a:solidFill>
                            <a:srgbClr val="1F151E"/>
                          </a:solidFill>
                          <a:latin typeface="Arial"/>
                          <a:cs typeface="Arial"/>
                        </a:rPr>
                        <a:t>later</a:t>
                      </a:r>
                      <a:r>
                        <a:rPr sz="2000" spc="-25" dirty="0">
                          <a:solidFill>
                            <a:srgbClr val="1F151E"/>
                          </a:solidFill>
                          <a:latin typeface="Arial"/>
                          <a:cs typeface="Arial"/>
                        </a:rPr>
                        <a:t> </a:t>
                      </a:r>
                      <a:r>
                        <a:rPr sz="2000" dirty="0">
                          <a:solidFill>
                            <a:srgbClr val="1F151E"/>
                          </a:solidFill>
                          <a:latin typeface="Arial"/>
                          <a:cs typeface="Arial"/>
                        </a:rPr>
                        <a:t>than</a:t>
                      </a:r>
                      <a:r>
                        <a:rPr sz="2000" spc="-20" dirty="0">
                          <a:solidFill>
                            <a:srgbClr val="1F151E"/>
                          </a:solidFill>
                          <a:latin typeface="Arial"/>
                          <a:cs typeface="Arial"/>
                        </a:rPr>
                        <a:t> </a:t>
                      </a:r>
                      <a:r>
                        <a:rPr sz="2000" dirty="0">
                          <a:solidFill>
                            <a:srgbClr val="1F151E"/>
                          </a:solidFill>
                          <a:latin typeface="Arial"/>
                          <a:cs typeface="Arial"/>
                        </a:rPr>
                        <a:t>21</a:t>
                      </a:r>
                      <a:r>
                        <a:rPr sz="2000" spc="-35" dirty="0">
                          <a:solidFill>
                            <a:srgbClr val="1F151E"/>
                          </a:solidFill>
                          <a:latin typeface="Arial"/>
                          <a:cs typeface="Arial"/>
                        </a:rPr>
                        <a:t> </a:t>
                      </a:r>
                      <a:r>
                        <a:rPr sz="2000" dirty="0">
                          <a:solidFill>
                            <a:srgbClr val="1F151E"/>
                          </a:solidFill>
                          <a:latin typeface="Arial"/>
                          <a:cs typeface="Arial"/>
                        </a:rPr>
                        <a:t>days</a:t>
                      </a:r>
                      <a:r>
                        <a:rPr sz="2000" spc="-5" dirty="0">
                          <a:solidFill>
                            <a:srgbClr val="1F151E"/>
                          </a:solidFill>
                          <a:latin typeface="Arial"/>
                          <a:cs typeface="Arial"/>
                        </a:rPr>
                        <a:t> </a:t>
                      </a:r>
                      <a:r>
                        <a:rPr sz="2000" dirty="0">
                          <a:solidFill>
                            <a:srgbClr val="1F151E"/>
                          </a:solidFill>
                          <a:latin typeface="Arial"/>
                          <a:cs typeface="Arial"/>
                        </a:rPr>
                        <a:t>prior</a:t>
                      </a:r>
                      <a:r>
                        <a:rPr sz="2000" spc="-20" dirty="0">
                          <a:solidFill>
                            <a:srgbClr val="1F151E"/>
                          </a:solidFill>
                          <a:latin typeface="Arial"/>
                          <a:cs typeface="Arial"/>
                        </a:rPr>
                        <a:t> </a:t>
                      </a:r>
                      <a:r>
                        <a:rPr sz="2000" dirty="0">
                          <a:solidFill>
                            <a:srgbClr val="1F151E"/>
                          </a:solidFill>
                          <a:latin typeface="Arial"/>
                          <a:cs typeface="Arial"/>
                        </a:rPr>
                        <a:t>to</a:t>
                      </a:r>
                      <a:r>
                        <a:rPr sz="2000" spc="-20" dirty="0">
                          <a:solidFill>
                            <a:srgbClr val="1F151E"/>
                          </a:solidFill>
                          <a:latin typeface="Arial"/>
                          <a:cs typeface="Arial"/>
                        </a:rPr>
                        <a:t> </a:t>
                      </a:r>
                      <a:r>
                        <a:rPr sz="2000" dirty="0">
                          <a:solidFill>
                            <a:srgbClr val="1F151E"/>
                          </a:solidFill>
                          <a:latin typeface="Arial"/>
                          <a:cs typeface="Arial"/>
                        </a:rPr>
                        <a:t>election</a:t>
                      </a:r>
                      <a:r>
                        <a:rPr sz="2000" spc="-45" dirty="0">
                          <a:solidFill>
                            <a:srgbClr val="1F151E"/>
                          </a:solidFill>
                          <a:latin typeface="Arial"/>
                          <a:cs typeface="Arial"/>
                        </a:rPr>
                        <a:t> </a:t>
                      </a:r>
                      <a:r>
                        <a:rPr sz="2000" spc="-10" dirty="0">
                          <a:solidFill>
                            <a:srgbClr val="1F151E"/>
                          </a:solidFill>
                          <a:latin typeface="Arial"/>
                          <a:cs typeface="Arial"/>
                        </a:rPr>
                        <a:t>until </a:t>
                      </a:r>
                      <a:r>
                        <a:rPr sz="2000" dirty="0">
                          <a:solidFill>
                            <a:srgbClr val="1F151E"/>
                          </a:solidFill>
                          <a:latin typeface="Arial"/>
                          <a:cs typeface="Arial"/>
                        </a:rPr>
                        <a:t>after</a:t>
                      </a:r>
                      <a:r>
                        <a:rPr sz="2000" spc="-25" dirty="0">
                          <a:solidFill>
                            <a:srgbClr val="1F151E"/>
                          </a:solidFill>
                          <a:latin typeface="Arial"/>
                          <a:cs typeface="Arial"/>
                        </a:rPr>
                        <a:t> </a:t>
                      </a:r>
                      <a:r>
                        <a:rPr sz="2000" dirty="0">
                          <a:solidFill>
                            <a:srgbClr val="1F151E"/>
                          </a:solidFill>
                          <a:latin typeface="Arial"/>
                          <a:cs typeface="Arial"/>
                        </a:rPr>
                        <a:t>election</a:t>
                      </a:r>
                      <a:r>
                        <a:rPr sz="2000" spc="-50" dirty="0">
                          <a:solidFill>
                            <a:srgbClr val="1F151E"/>
                          </a:solidFill>
                          <a:latin typeface="Arial"/>
                          <a:cs typeface="Arial"/>
                        </a:rPr>
                        <a:t> </a:t>
                      </a:r>
                      <a:r>
                        <a:rPr sz="2000" spc="-25" dirty="0">
                          <a:solidFill>
                            <a:srgbClr val="1F151E"/>
                          </a:solidFill>
                          <a:latin typeface="Arial"/>
                          <a:cs typeface="Arial"/>
                        </a:rPr>
                        <a:t>day</a:t>
                      </a:r>
                      <a:endParaRPr sz="2000">
                        <a:latin typeface="Arial"/>
                        <a:cs typeface="Arial"/>
                      </a:endParaRPr>
                    </a:p>
                  </a:txBody>
                  <a:tcPr marL="0" marR="0" marT="55880" marB="0">
                    <a:lnL w="12700">
                      <a:solidFill>
                        <a:srgbClr val="FF0000"/>
                      </a:solidFill>
                      <a:prstDash val="solid"/>
                    </a:lnL>
                    <a:lnR w="6350">
                      <a:solidFill>
                        <a:srgbClr val="8F58AA"/>
                      </a:solidFill>
                      <a:prstDash val="solid"/>
                    </a:lnR>
                    <a:lnT w="6350">
                      <a:solidFill>
                        <a:srgbClr val="8F58AA"/>
                      </a:solidFill>
                      <a:prstDash val="solid"/>
                    </a:lnT>
                    <a:lnB w="6350">
                      <a:solidFill>
                        <a:srgbClr val="8F58AA"/>
                      </a:solidFill>
                      <a:prstDash val="solid"/>
                    </a:lnB>
                  </a:tcPr>
                </a:tc>
                <a:extLst>
                  <a:ext uri="{0D108BD9-81ED-4DB2-BD59-A6C34878D82A}">
                    <a16:rowId xmlns:a16="http://schemas.microsoft.com/office/drawing/2014/main" val="10001"/>
                  </a:ext>
                </a:extLst>
              </a:tr>
              <a:tr h="609600">
                <a:tc>
                  <a:txBody>
                    <a:bodyPr/>
                    <a:lstStyle/>
                    <a:p>
                      <a:pPr marL="121285">
                        <a:lnSpc>
                          <a:spcPct val="100000"/>
                        </a:lnSpc>
                        <a:spcBef>
                          <a:spcPts val="440"/>
                        </a:spcBef>
                      </a:pPr>
                      <a:r>
                        <a:rPr sz="2000" dirty="0">
                          <a:solidFill>
                            <a:srgbClr val="1F151E"/>
                          </a:solidFill>
                          <a:latin typeface="Arial"/>
                          <a:cs typeface="Arial"/>
                        </a:rPr>
                        <a:t>City</a:t>
                      </a:r>
                      <a:r>
                        <a:rPr sz="2000" spc="-20" dirty="0">
                          <a:solidFill>
                            <a:srgbClr val="1F151E"/>
                          </a:solidFill>
                          <a:latin typeface="Arial"/>
                          <a:cs typeface="Arial"/>
                        </a:rPr>
                        <a:t> </a:t>
                      </a:r>
                      <a:r>
                        <a:rPr sz="2000" dirty="0">
                          <a:solidFill>
                            <a:srgbClr val="1F151E"/>
                          </a:solidFill>
                          <a:latin typeface="Arial"/>
                          <a:cs typeface="Arial"/>
                        </a:rPr>
                        <a:t>posts</a:t>
                      </a:r>
                      <a:r>
                        <a:rPr sz="2000" spc="-15" dirty="0">
                          <a:solidFill>
                            <a:srgbClr val="1F151E"/>
                          </a:solidFill>
                          <a:latin typeface="Arial"/>
                          <a:cs typeface="Arial"/>
                        </a:rPr>
                        <a:t> </a:t>
                      </a:r>
                      <a:r>
                        <a:rPr sz="2000" dirty="0">
                          <a:solidFill>
                            <a:srgbClr val="1F151E"/>
                          </a:solidFill>
                          <a:latin typeface="Arial"/>
                          <a:cs typeface="Arial"/>
                        </a:rPr>
                        <a:t>notice</a:t>
                      </a:r>
                      <a:r>
                        <a:rPr sz="2000" spc="-25" dirty="0">
                          <a:solidFill>
                            <a:srgbClr val="1F151E"/>
                          </a:solidFill>
                          <a:latin typeface="Arial"/>
                          <a:cs typeface="Arial"/>
                        </a:rPr>
                        <a:t> </a:t>
                      </a:r>
                      <a:r>
                        <a:rPr sz="2000" dirty="0">
                          <a:solidFill>
                            <a:srgbClr val="1F151E"/>
                          </a:solidFill>
                          <a:latin typeface="Arial"/>
                          <a:cs typeface="Arial"/>
                        </a:rPr>
                        <a:t>of</a:t>
                      </a:r>
                      <a:r>
                        <a:rPr sz="2000" spc="-15" dirty="0">
                          <a:solidFill>
                            <a:srgbClr val="1F151E"/>
                          </a:solidFill>
                          <a:latin typeface="Arial"/>
                          <a:cs typeface="Arial"/>
                        </a:rPr>
                        <a:t> </a:t>
                      </a:r>
                      <a:r>
                        <a:rPr sz="2000" dirty="0">
                          <a:solidFill>
                            <a:srgbClr val="1F151E"/>
                          </a:solidFill>
                          <a:latin typeface="Arial"/>
                          <a:cs typeface="Arial"/>
                        </a:rPr>
                        <a:t>election</a:t>
                      </a:r>
                      <a:r>
                        <a:rPr sz="2000" spc="-50" dirty="0">
                          <a:solidFill>
                            <a:srgbClr val="1F151E"/>
                          </a:solidFill>
                          <a:latin typeface="Arial"/>
                          <a:cs typeface="Arial"/>
                        </a:rPr>
                        <a:t> </a:t>
                      </a:r>
                      <a:r>
                        <a:rPr sz="2000" dirty="0">
                          <a:solidFill>
                            <a:srgbClr val="1F151E"/>
                          </a:solidFill>
                          <a:latin typeface="Arial"/>
                          <a:cs typeface="Arial"/>
                        </a:rPr>
                        <a:t>(all</a:t>
                      </a:r>
                      <a:r>
                        <a:rPr sz="2000" spc="-20" dirty="0">
                          <a:solidFill>
                            <a:srgbClr val="1F151E"/>
                          </a:solidFill>
                          <a:latin typeface="Arial"/>
                          <a:cs typeface="Arial"/>
                        </a:rPr>
                        <a:t> </a:t>
                      </a:r>
                      <a:r>
                        <a:rPr sz="2000" dirty="0">
                          <a:solidFill>
                            <a:srgbClr val="1F151E"/>
                          </a:solidFill>
                          <a:latin typeface="Arial"/>
                          <a:cs typeface="Arial"/>
                        </a:rPr>
                        <a:t>applicable</a:t>
                      </a:r>
                      <a:r>
                        <a:rPr sz="2000" spc="-55" dirty="0">
                          <a:solidFill>
                            <a:srgbClr val="1F151E"/>
                          </a:solidFill>
                          <a:latin typeface="Arial"/>
                          <a:cs typeface="Arial"/>
                        </a:rPr>
                        <a:t> </a:t>
                      </a:r>
                      <a:r>
                        <a:rPr sz="2000" dirty="0">
                          <a:solidFill>
                            <a:srgbClr val="1F151E"/>
                          </a:solidFill>
                          <a:latin typeface="Arial"/>
                          <a:cs typeface="Arial"/>
                        </a:rPr>
                        <a:t>languages)</a:t>
                      </a:r>
                      <a:r>
                        <a:rPr sz="2000" spc="-25" dirty="0">
                          <a:solidFill>
                            <a:srgbClr val="1F151E"/>
                          </a:solidFill>
                          <a:latin typeface="Arial"/>
                          <a:cs typeface="Arial"/>
                        </a:rPr>
                        <a:t> </a:t>
                      </a:r>
                      <a:r>
                        <a:rPr sz="2000" dirty="0">
                          <a:solidFill>
                            <a:srgbClr val="1F151E"/>
                          </a:solidFill>
                          <a:latin typeface="Arial"/>
                          <a:cs typeface="Arial"/>
                        </a:rPr>
                        <a:t>at</a:t>
                      </a:r>
                      <a:r>
                        <a:rPr sz="2000" spc="-15" dirty="0">
                          <a:solidFill>
                            <a:srgbClr val="1F151E"/>
                          </a:solidFill>
                          <a:latin typeface="Arial"/>
                          <a:cs typeface="Arial"/>
                        </a:rPr>
                        <a:t> </a:t>
                      </a:r>
                      <a:r>
                        <a:rPr sz="2000" dirty="0">
                          <a:solidFill>
                            <a:srgbClr val="1F151E"/>
                          </a:solidFill>
                          <a:latin typeface="Arial"/>
                          <a:cs typeface="Arial"/>
                        </a:rPr>
                        <a:t>the</a:t>
                      </a:r>
                      <a:r>
                        <a:rPr sz="2000" spc="-20" dirty="0">
                          <a:solidFill>
                            <a:srgbClr val="1F151E"/>
                          </a:solidFill>
                          <a:latin typeface="Arial"/>
                          <a:cs typeface="Arial"/>
                        </a:rPr>
                        <a:t> </a:t>
                      </a:r>
                      <a:r>
                        <a:rPr sz="2000" spc="-10" dirty="0">
                          <a:solidFill>
                            <a:srgbClr val="1F151E"/>
                          </a:solidFill>
                          <a:latin typeface="Arial"/>
                          <a:cs typeface="Arial"/>
                        </a:rPr>
                        <a:t>City’s</a:t>
                      </a:r>
                      <a:endParaRPr sz="2000">
                        <a:latin typeface="Arial"/>
                        <a:cs typeface="Arial"/>
                      </a:endParaRPr>
                    </a:p>
                    <a:p>
                      <a:pPr marL="121285">
                        <a:lnSpc>
                          <a:spcPct val="100000"/>
                        </a:lnSpc>
                        <a:spcBef>
                          <a:spcPts val="5"/>
                        </a:spcBef>
                      </a:pPr>
                      <a:r>
                        <a:rPr sz="2000" dirty="0">
                          <a:solidFill>
                            <a:srgbClr val="1F151E"/>
                          </a:solidFill>
                          <a:latin typeface="Arial"/>
                          <a:cs typeface="Arial"/>
                        </a:rPr>
                        <a:t>bulletin</a:t>
                      </a:r>
                      <a:r>
                        <a:rPr sz="2000" spc="-65" dirty="0">
                          <a:solidFill>
                            <a:srgbClr val="1F151E"/>
                          </a:solidFill>
                          <a:latin typeface="Arial"/>
                          <a:cs typeface="Arial"/>
                        </a:rPr>
                        <a:t> </a:t>
                      </a:r>
                      <a:r>
                        <a:rPr sz="2000" dirty="0">
                          <a:solidFill>
                            <a:srgbClr val="1F151E"/>
                          </a:solidFill>
                          <a:latin typeface="Arial"/>
                          <a:cs typeface="Arial"/>
                        </a:rPr>
                        <a:t>board</a:t>
                      </a:r>
                      <a:r>
                        <a:rPr sz="2000" spc="-35" dirty="0">
                          <a:solidFill>
                            <a:srgbClr val="1F151E"/>
                          </a:solidFill>
                          <a:latin typeface="Arial"/>
                          <a:cs typeface="Arial"/>
                        </a:rPr>
                        <a:t> </a:t>
                      </a:r>
                      <a:r>
                        <a:rPr sz="2000" dirty="0">
                          <a:solidFill>
                            <a:srgbClr val="1F151E"/>
                          </a:solidFill>
                          <a:latin typeface="Arial"/>
                          <a:cs typeface="Arial"/>
                        </a:rPr>
                        <a:t>used</a:t>
                      </a:r>
                      <a:r>
                        <a:rPr sz="2000" spc="-30" dirty="0">
                          <a:solidFill>
                            <a:srgbClr val="1F151E"/>
                          </a:solidFill>
                          <a:latin typeface="Arial"/>
                          <a:cs typeface="Arial"/>
                        </a:rPr>
                        <a:t> </a:t>
                      </a:r>
                      <a:r>
                        <a:rPr sz="2000" dirty="0">
                          <a:solidFill>
                            <a:srgbClr val="1F151E"/>
                          </a:solidFill>
                          <a:latin typeface="Arial"/>
                          <a:cs typeface="Arial"/>
                        </a:rPr>
                        <a:t>for</a:t>
                      </a:r>
                      <a:r>
                        <a:rPr sz="2000" spc="-35" dirty="0">
                          <a:solidFill>
                            <a:srgbClr val="1F151E"/>
                          </a:solidFill>
                          <a:latin typeface="Arial"/>
                          <a:cs typeface="Arial"/>
                        </a:rPr>
                        <a:t> </a:t>
                      </a:r>
                      <a:r>
                        <a:rPr sz="2000" dirty="0">
                          <a:solidFill>
                            <a:srgbClr val="1F151E"/>
                          </a:solidFill>
                          <a:latin typeface="Arial"/>
                          <a:cs typeface="Arial"/>
                        </a:rPr>
                        <a:t>posting</a:t>
                      </a:r>
                      <a:r>
                        <a:rPr sz="2000" spc="-40" dirty="0">
                          <a:solidFill>
                            <a:srgbClr val="1F151E"/>
                          </a:solidFill>
                          <a:latin typeface="Arial"/>
                          <a:cs typeface="Arial"/>
                        </a:rPr>
                        <a:t> </a:t>
                      </a:r>
                      <a:r>
                        <a:rPr sz="2000" dirty="0">
                          <a:solidFill>
                            <a:srgbClr val="1F151E"/>
                          </a:solidFill>
                          <a:latin typeface="Arial"/>
                          <a:cs typeface="Arial"/>
                        </a:rPr>
                        <a:t>meeting</a:t>
                      </a:r>
                      <a:r>
                        <a:rPr sz="2000" spc="-45" dirty="0">
                          <a:solidFill>
                            <a:srgbClr val="1F151E"/>
                          </a:solidFill>
                          <a:latin typeface="Arial"/>
                          <a:cs typeface="Arial"/>
                        </a:rPr>
                        <a:t> </a:t>
                      </a:r>
                      <a:r>
                        <a:rPr sz="2000" spc="-10" dirty="0">
                          <a:solidFill>
                            <a:srgbClr val="1F151E"/>
                          </a:solidFill>
                          <a:latin typeface="Arial"/>
                          <a:cs typeface="Arial"/>
                        </a:rPr>
                        <a:t>notices</a:t>
                      </a:r>
                      <a:endParaRPr sz="2000">
                        <a:latin typeface="Arial"/>
                        <a:cs typeface="Arial"/>
                      </a:endParaRPr>
                    </a:p>
                  </a:txBody>
                  <a:tcPr marL="0" marR="0" marT="55880" marB="0">
                    <a:lnL w="6350">
                      <a:solidFill>
                        <a:srgbClr val="8F58AA"/>
                      </a:solidFill>
                      <a:prstDash val="solid"/>
                    </a:lnL>
                    <a:lnR w="12700">
                      <a:solidFill>
                        <a:srgbClr val="FF0000"/>
                      </a:solidFill>
                      <a:prstDash val="solid"/>
                    </a:lnR>
                    <a:lnT w="6350">
                      <a:solidFill>
                        <a:srgbClr val="8F58AA"/>
                      </a:solidFill>
                      <a:prstDash val="solid"/>
                    </a:lnT>
                    <a:lnB w="6350">
                      <a:solidFill>
                        <a:srgbClr val="8F58AA"/>
                      </a:solidFill>
                      <a:prstDash val="solid"/>
                    </a:lnB>
                  </a:tcPr>
                </a:tc>
                <a:tc>
                  <a:txBody>
                    <a:bodyPr/>
                    <a:lstStyle/>
                    <a:p>
                      <a:pPr marL="122555">
                        <a:lnSpc>
                          <a:spcPct val="100000"/>
                        </a:lnSpc>
                        <a:spcBef>
                          <a:spcPts val="440"/>
                        </a:spcBef>
                      </a:pPr>
                      <a:r>
                        <a:rPr sz="2000" dirty="0">
                          <a:solidFill>
                            <a:srgbClr val="1F151E"/>
                          </a:solidFill>
                          <a:latin typeface="Arial"/>
                          <a:cs typeface="Arial"/>
                        </a:rPr>
                        <a:t>Not</a:t>
                      </a:r>
                      <a:r>
                        <a:rPr sz="2000" spc="-25" dirty="0">
                          <a:solidFill>
                            <a:srgbClr val="1F151E"/>
                          </a:solidFill>
                          <a:latin typeface="Arial"/>
                          <a:cs typeface="Arial"/>
                        </a:rPr>
                        <a:t> </a:t>
                      </a:r>
                      <a:r>
                        <a:rPr sz="2000" dirty="0">
                          <a:solidFill>
                            <a:srgbClr val="1F151E"/>
                          </a:solidFill>
                          <a:latin typeface="Arial"/>
                          <a:cs typeface="Arial"/>
                        </a:rPr>
                        <a:t>later</a:t>
                      </a:r>
                      <a:r>
                        <a:rPr sz="2000" spc="-25" dirty="0">
                          <a:solidFill>
                            <a:srgbClr val="1F151E"/>
                          </a:solidFill>
                          <a:latin typeface="Arial"/>
                          <a:cs typeface="Arial"/>
                        </a:rPr>
                        <a:t> </a:t>
                      </a:r>
                      <a:r>
                        <a:rPr sz="2000" dirty="0">
                          <a:solidFill>
                            <a:srgbClr val="1F151E"/>
                          </a:solidFill>
                          <a:latin typeface="Arial"/>
                          <a:cs typeface="Arial"/>
                        </a:rPr>
                        <a:t>than</a:t>
                      </a:r>
                      <a:r>
                        <a:rPr sz="2000" spc="-20" dirty="0">
                          <a:solidFill>
                            <a:srgbClr val="1F151E"/>
                          </a:solidFill>
                          <a:latin typeface="Arial"/>
                          <a:cs typeface="Arial"/>
                        </a:rPr>
                        <a:t> </a:t>
                      </a:r>
                      <a:r>
                        <a:rPr sz="2000" dirty="0">
                          <a:solidFill>
                            <a:srgbClr val="1F151E"/>
                          </a:solidFill>
                          <a:latin typeface="Arial"/>
                          <a:cs typeface="Arial"/>
                        </a:rPr>
                        <a:t>21</a:t>
                      </a:r>
                      <a:r>
                        <a:rPr sz="2000" spc="-30" dirty="0">
                          <a:solidFill>
                            <a:srgbClr val="1F151E"/>
                          </a:solidFill>
                          <a:latin typeface="Arial"/>
                          <a:cs typeface="Arial"/>
                        </a:rPr>
                        <a:t> </a:t>
                      </a:r>
                      <a:r>
                        <a:rPr sz="2000" dirty="0">
                          <a:solidFill>
                            <a:srgbClr val="1F151E"/>
                          </a:solidFill>
                          <a:latin typeface="Arial"/>
                          <a:cs typeface="Arial"/>
                        </a:rPr>
                        <a:t>days prior</a:t>
                      </a:r>
                      <a:r>
                        <a:rPr sz="2000" spc="-25" dirty="0">
                          <a:solidFill>
                            <a:srgbClr val="1F151E"/>
                          </a:solidFill>
                          <a:latin typeface="Arial"/>
                          <a:cs typeface="Arial"/>
                        </a:rPr>
                        <a:t> </a:t>
                      </a:r>
                      <a:r>
                        <a:rPr sz="2000" dirty="0">
                          <a:solidFill>
                            <a:srgbClr val="1F151E"/>
                          </a:solidFill>
                          <a:latin typeface="Arial"/>
                          <a:cs typeface="Arial"/>
                        </a:rPr>
                        <a:t>to</a:t>
                      </a:r>
                      <a:r>
                        <a:rPr sz="2000" spc="-20" dirty="0">
                          <a:solidFill>
                            <a:srgbClr val="1F151E"/>
                          </a:solidFill>
                          <a:latin typeface="Arial"/>
                          <a:cs typeface="Arial"/>
                        </a:rPr>
                        <a:t> </a:t>
                      </a:r>
                      <a:r>
                        <a:rPr sz="2000" dirty="0">
                          <a:solidFill>
                            <a:srgbClr val="1F151E"/>
                          </a:solidFill>
                          <a:latin typeface="Arial"/>
                          <a:cs typeface="Arial"/>
                        </a:rPr>
                        <a:t>election</a:t>
                      </a:r>
                      <a:r>
                        <a:rPr sz="2000" spc="-35" dirty="0">
                          <a:solidFill>
                            <a:srgbClr val="1F151E"/>
                          </a:solidFill>
                          <a:latin typeface="Arial"/>
                          <a:cs typeface="Arial"/>
                        </a:rPr>
                        <a:t> </a:t>
                      </a:r>
                      <a:r>
                        <a:rPr sz="2000" spc="-10" dirty="0">
                          <a:solidFill>
                            <a:srgbClr val="1F151E"/>
                          </a:solidFill>
                          <a:latin typeface="Arial"/>
                          <a:cs typeface="Arial"/>
                        </a:rPr>
                        <a:t>until</a:t>
                      </a:r>
                      <a:endParaRPr sz="2000">
                        <a:latin typeface="Arial"/>
                        <a:cs typeface="Arial"/>
                      </a:endParaRPr>
                    </a:p>
                    <a:p>
                      <a:pPr marL="122555">
                        <a:lnSpc>
                          <a:spcPct val="100000"/>
                        </a:lnSpc>
                        <a:spcBef>
                          <a:spcPts val="5"/>
                        </a:spcBef>
                      </a:pPr>
                      <a:r>
                        <a:rPr sz="2000" dirty="0">
                          <a:solidFill>
                            <a:srgbClr val="1F151E"/>
                          </a:solidFill>
                          <a:latin typeface="Arial"/>
                          <a:cs typeface="Arial"/>
                        </a:rPr>
                        <a:t>after</a:t>
                      </a:r>
                      <a:r>
                        <a:rPr sz="2000" spc="-25" dirty="0">
                          <a:solidFill>
                            <a:srgbClr val="1F151E"/>
                          </a:solidFill>
                          <a:latin typeface="Arial"/>
                          <a:cs typeface="Arial"/>
                        </a:rPr>
                        <a:t> </a:t>
                      </a:r>
                      <a:r>
                        <a:rPr sz="2000" dirty="0">
                          <a:solidFill>
                            <a:srgbClr val="1F151E"/>
                          </a:solidFill>
                          <a:latin typeface="Arial"/>
                          <a:cs typeface="Arial"/>
                        </a:rPr>
                        <a:t>election</a:t>
                      </a:r>
                      <a:r>
                        <a:rPr sz="2000" spc="-50" dirty="0">
                          <a:solidFill>
                            <a:srgbClr val="1F151E"/>
                          </a:solidFill>
                          <a:latin typeface="Arial"/>
                          <a:cs typeface="Arial"/>
                        </a:rPr>
                        <a:t> </a:t>
                      </a:r>
                      <a:r>
                        <a:rPr sz="2000" spc="-25" dirty="0">
                          <a:solidFill>
                            <a:srgbClr val="1F151E"/>
                          </a:solidFill>
                          <a:latin typeface="Arial"/>
                          <a:cs typeface="Arial"/>
                        </a:rPr>
                        <a:t>day</a:t>
                      </a:r>
                      <a:endParaRPr sz="2000">
                        <a:latin typeface="Arial"/>
                        <a:cs typeface="Arial"/>
                      </a:endParaRPr>
                    </a:p>
                  </a:txBody>
                  <a:tcPr marL="0" marR="0" marT="55880" marB="0">
                    <a:lnL w="12700">
                      <a:solidFill>
                        <a:srgbClr val="FF0000"/>
                      </a:solidFill>
                      <a:prstDash val="solid"/>
                    </a:lnL>
                    <a:lnR w="6350">
                      <a:solidFill>
                        <a:srgbClr val="8F58AA"/>
                      </a:solidFill>
                      <a:prstDash val="solid"/>
                    </a:lnR>
                    <a:lnT w="6350">
                      <a:solidFill>
                        <a:srgbClr val="8F58AA"/>
                      </a:solidFill>
                      <a:prstDash val="solid"/>
                    </a:lnT>
                    <a:lnB w="6350">
                      <a:solidFill>
                        <a:srgbClr val="8F58AA"/>
                      </a:solidFill>
                      <a:prstDash val="solid"/>
                    </a:lnB>
                  </a:tcPr>
                </a:tc>
                <a:extLst>
                  <a:ext uri="{0D108BD9-81ED-4DB2-BD59-A6C34878D82A}">
                    <a16:rowId xmlns:a16="http://schemas.microsoft.com/office/drawing/2014/main" val="10002"/>
                  </a:ext>
                </a:extLst>
              </a:tr>
              <a:tr h="609600">
                <a:tc>
                  <a:txBody>
                    <a:bodyPr/>
                    <a:lstStyle/>
                    <a:p>
                      <a:pPr marL="121285" marR="536575">
                        <a:lnSpc>
                          <a:spcPct val="100000"/>
                        </a:lnSpc>
                        <a:spcBef>
                          <a:spcPts val="445"/>
                        </a:spcBef>
                      </a:pPr>
                      <a:r>
                        <a:rPr sz="2000" dirty="0">
                          <a:solidFill>
                            <a:srgbClr val="1F151E"/>
                          </a:solidFill>
                          <a:latin typeface="Arial"/>
                          <a:cs typeface="Arial"/>
                        </a:rPr>
                        <a:t>City</a:t>
                      </a:r>
                      <a:r>
                        <a:rPr sz="2000" spc="-35" dirty="0">
                          <a:solidFill>
                            <a:srgbClr val="1F151E"/>
                          </a:solidFill>
                          <a:latin typeface="Arial"/>
                          <a:cs typeface="Arial"/>
                        </a:rPr>
                        <a:t> </a:t>
                      </a:r>
                      <a:r>
                        <a:rPr sz="2000" dirty="0">
                          <a:solidFill>
                            <a:srgbClr val="1F151E"/>
                          </a:solidFill>
                          <a:latin typeface="Arial"/>
                          <a:cs typeface="Arial"/>
                        </a:rPr>
                        <a:t>posts</a:t>
                      </a:r>
                      <a:r>
                        <a:rPr sz="2000" spc="-35" dirty="0">
                          <a:solidFill>
                            <a:srgbClr val="1F151E"/>
                          </a:solidFill>
                          <a:latin typeface="Arial"/>
                          <a:cs typeface="Arial"/>
                        </a:rPr>
                        <a:t> </a:t>
                      </a:r>
                      <a:r>
                        <a:rPr sz="2000" dirty="0">
                          <a:solidFill>
                            <a:srgbClr val="1F151E"/>
                          </a:solidFill>
                          <a:latin typeface="Arial"/>
                          <a:cs typeface="Arial"/>
                        </a:rPr>
                        <a:t>notice</a:t>
                      </a:r>
                      <a:r>
                        <a:rPr sz="2000" spc="-35" dirty="0">
                          <a:solidFill>
                            <a:srgbClr val="1F151E"/>
                          </a:solidFill>
                          <a:latin typeface="Arial"/>
                          <a:cs typeface="Arial"/>
                        </a:rPr>
                        <a:t> </a:t>
                      </a:r>
                      <a:r>
                        <a:rPr sz="2000" dirty="0">
                          <a:solidFill>
                            <a:srgbClr val="1F151E"/>
                          </a:solidFill>
                          <a:latin typeface="Arial"/>
                          <a:cs typeface="Arial"/>
                        </a:rPr>
                        <a:t>of</a:t>
                      </a:r>
                      <a:r>
                        <a:rPr sz="2000" spc="-25" dirty="0">
                          <a:solidFill>
                            <a:srgbClr val="1F151E"/>
                          </a:solidFill>
                          <a:latin typeface="Arial"/>
                          <a:cs typeface="Arial"/>
                        </a:rPr>
                        <a:t> </a:t>
                      </a:r>
                      <a:r>
                        <a:rPr sz="2000" dirty="0">
                          <a:solidFill>
                            <a:srgbClr val="1F151E"/>
                          </a:solidFill>
                          <a:latin typeface="Arial"/>
                          <a:cs typeface="Arial"/>
                        </a:rPr>
                        <a:t>election</a:t>
                      </a:r>
                      <a:r>
                        <a:rPr sz="2000" spc="-55" dirty="0">
                          <a:solidFill>
                            <a:srgbClr val="1F151E"/>
                          </a:solidFill>
                          <a:latin typeface="Arial"/>
                          <a:cs typeface="Arial"/>
                        </a:rPr>
                        <a:t> </a:t>
                      </a:r>
                      <a:r>
                        <a:rPr sz="2000" dirty="0">
                          <a:solidFill>
                            <a:srgbClr val="1F151E"/>
                          </a:solidFill>
                          <a:latin typeface="Arial"/>
                          <a:cs typeface="Arial"/>
                        </a:rPr>
                        <a:t>(all</a:t>
                      </a:r>
                      <a:r>
                        <a:rPr sz="2000" spc="-30" dirty="0">
                          <a:solidFill>
                            <a:srgbClr val="1F151E"/>
                          </a:solidFill>
                          <a:latin typeface="Arial"/>
                          <a:cs typeface="Arial"/>
                        </a:rPr>
                        <a:t> </a:t>
                      </a:r>
                      <a:r>
                        <a:rPr sz="2000" dirty="0">
                          <a:solidFill>
                            <a:srgbClr val="1F151E"/>
                          </a:solidFill>
                          <a:latin typeface="Arial"/>
                          <a:cs typeface="Arial"/>
                        </a:rPr>
                        <a:t>applicable</a:t>
                      </a:r>
                      <a:r>
                        <a:rPr sz="2000" spc="-70" dirty="0">
                          <a:solidFill>
                            <a:srgbClr val="1F151E"/>
                          </a:solidFill>
                          <a:latin typeface="Arial"/>
                          <a:cs typeface="Arial"/>
                        </a:rPr>
                        <a:t> </a:t>
                      </a:r>
                      <a:r>
                        <a:rPr sz="2000" dirty="0">
                          <a:solidFill>
                            <a:srgbClr val="1F151E"/>
                          </a:solidFill>
                          <a:latin typeface="Arial"/>
                          <a:cs typeface="Arial"/>
                        </a:rPr>
                        <a:t>languages)</a:t>
                      </a:r>
                      <a:r>
                        <a:rPr sz="2000" spc="-40" dirty="0">
                          <a:solidFill>
                            <a:srgbClr val="1F151E"/>
                          </a:solidFill>
                          <a:latin typeface="Arial"/>
                          <a:cs typeface="Arial"/>
                        </a:rPr>
                        <a:t> </a:t>
                      </a:r>
                      <a:r>
                        <a:rPr sz="2000" dirty="0">
                          <a:solidFill>
                            <a:srgbClr val="1F151E"/>
                          </a:solidFill>
                          <a:latin typeface="Arial"/>
                          <a:cs typeface="Arial"/>
                        </a:rPr>
                        <a:t>at</a:t>
                      </a:r>
                      <a:r>
                        <a:rPr sz="2000" spc="-30" dirty="0">
                          <a:solidFill>
                            <a:srgbClr val="1F151E"/>
                          </a:solidFill>
                          <a:latin typeface="Arial"/>
                          <a:cs typeface="Arial"/>
                        </a:rPr>
                        <a:t> </a:t>
                      </a:r>
                      <a:r>
                        <a:rPr sz="2000" dirty="0">
                          <a:solidFill>
                            <a:srgbClr val="1F151E"/>
                          </a:solidFill>
                          <a:latin typeface="Arial"/>
                          <a:cs typeface="Arial"/>
                        </a:rPr>
                        <a:t>three</a:t>
                      </a:r>
                      <a:r>
                        <a:rPr sz="2000" spc="-15" dirty="0">
                          <a:solidFill>
                            <a:srgbClr val="1F151E"/>
                          </a:solidFill>
                          <a:latin typeface="Arial"/>
                          <a:cs typeface="Arial"/>
                        </a:rPr>
                        <a:t> </a:t>
                      </a:r>
                      <a:r>
                        <a:rPr sz="2000" spc="-10" dirty="0">
                          <a:solidFill>
                            <a:srgbClr val="1F151E"/>
                          </a:solidFill>
                          <a:latin typeface="Arial"/>
                          <a:cs typeface="Arial"/>
                        </a:rPr>
                        <a:t>public </a:t>
                      </a:r>
                      <a:r>
                        <a:rPr sz="2000" dirty="0">
                          <a:solidFill>
                            <a:srgbClr val="1F151E"/>
                          </a:solidFill>
                          <a:latin typeface="Arial"/>
                          <a:cs typeface="Arial"/>
                        </a:rPr>
                        <a:t>places</a:t>
                      </a:r>
                      <a:r>
                        <a:rPr sz="2000" spc="-35" dirty="0">
                          <a:solidFill>
                            <a:srgbClr val="1F151E"/>
                          </a:solidFill>
                          <a:latin typeface="Arial"/>
                          <a:cs typeface="Arial"/>
                        </a:rPr>
                        <a:t> </a:t>
                      </a:r>
                      <a:r>
                        <a:rPr sz="2000" dirty="0">
                          <a:solidFill>
                            <a:srgbClr val="1F151E"/>
                          </a:solidFill>
                          <a:latin typeface="Arial"/>
                          <a:cs typeface="Arial"/>
                        </a:rPr>
                        <a:t>in</a:t>
                      </a:r>
                      <a:r>
                        <a:rPr sz="2000" spc="-35" dirty="0">
                          <a:solidFill>
                            <a:srgbClr val="1F151E"/>
                          </a:solidFill>
                          <a:latin typeface="Arial"/>
                          <a:cs typeface="Arial"/>
                        </a:rPr>
                        <a:t> </a:t>
                      </a:r>
                      <a:r>
                        <a:rPr sz="2000" dirty="0">
                          <a:solidFill>
                            <a:srgbClr val="1F151E"/>
                          </a:solidFill>
                          <a:latin typeface="Arial"/>
                          <a:cs typeface="Arial"/>
                        </a:rPr>
                        <a:t>the</a:t>
                      </a:r>
                      <a:r>
                        <a:rPr sz="2000" spc="-15" dirty="0">
                          <a:solidFill>
                            <a:srgbClr val="1F151E"/>
                          </a:solidFill>
                          <a:latin typeface="Arial"/>
                          <a:cs typeface="Arial"/>
                        </a:rPr>
                        <a:t> </a:t>
                      </a:r>
                      <a:r>
                        <a:rPr sz="2000" spc="-20" dirty="0">
                          <a:solidFill>
                            <a:srgbClr val="1F151E"/>
                          </a:solidFill>
                          <a:latin typeface="Arial"/>
                          <a:cs typeface="Arial"/>
                        </a:rPr>
                        <a:t>City</a:t>
                      </a:r>
                      <a:endParaRPr sz="2000" dirty="0">
                        <a:latin typeface="Arial"/>
                        <a:cs typeface="Arial"/>
                      </a:endParaRPr>
                    </a:p>
                  </a:txBody>
                  <a:tcPr marL="0" marR="0" marT="56515" marB="0">
                    <a:lnL w="6350">
                      <a:solidFill>
                        <a:srgbClr val="8F58AA"/>
                      </a:solidFill>
                      <a:prstDash val="solid"/>
                    </a:lnL>
                    <a:lnR w="12700">
                      <a:solidFill>
                        <a:srgbClr val="FF0000"/>
                      </a:solidFill>
                      <a:prstDash val="solid"/>
                    </a:lnR>
                    <a:lnT w="6350">
                      <a:solidFill>
                        <a:srgbClr val="8F58AA"/>
                      </a:solidFill>
                      <a:prstDash val="solid"/>
                    </a:lnT>
                    <a:lnB w="6350">
                      <a:solidFill>
                        <a:srgbClr val="8F58AA"/>
                      </a:solidFill>
                      <a:prstDash val="solid"/>
                    </a:lnB>
                  </a:tcPr>
                </a:tc>
                <a:tc>
                  <a:txBody>
                    <a:bodyPr/>
                    <a:lstStyle/>
                    <a:p>
                      <a:pPr marL="122555" marR="273050">
                        <a:lnSpc>
                          <a:spcPct val="100000"/>
                        </a:lnSpc>
                        <a:spcBef>
                          <a:spcPts val="445"/>
                        </a:spcBef>
                      </a:pPr>
                      <a:r>
                        <a:rPr sz="2000" dirty="0">
                          <a:solidFill>
                            <a:srgbClr val="1F151E"/>
                          </a:solidFill>
                          <a:latin typeface="Arial"/>
                          <a:cs typeface="Arial"/>
                        </a:rPr>
                        <a:t>Not</a:t>
                      </a:r>
                      <a:r>
                        <a:rPr sz="2000" spc="-25" dirty="0">
                          <a:solidFill>
                            <a:srgbClr val="1F151E"/>
                          </a:solidFill>
                          <a:latin typeface="Arial"/>
                          <a:cs typeface="Arial"/>
                        </a:rPr>
                        <a:t> </a:t>
                      </a:r>
                      <a:r>
                        <a:rPr sz="2000" dirty="0">
                          <a:solidFill>
                            <a:srgbClr val="1F151E"/>
                          </a:solidFill>
                          <a:latin typeface="Arial"/>
                          <a:cs typeface="Arial"/>
                        </a:rPr>
                        <a:t>later</a:t>
                      </a:r>
                      <a:r>
                        <a:rPr sz="2000" spc="-25" dirty="0">
                          <a:solidFill>
                            <a:srgbClr val="1F151E"/>
                          </a:solidFill>
                          <a:latin typeface="Arial"/>
                          <a:cs typeface="Arial"/>
                        </a:rPr>
                        <a:t> </a:t>
                      </a:r>
                      <a:r>
                        <a:rPr sz="2000" dirty="0">
                          <a:solidFill>
                            <a:srgbClr val="1F151E"/>
                          </a:solidFill>
                          <a:latin typeface="Arial"/>
                          <a:cs typeface="Arial"/>
                        </a:rPr>
                        <a:t>than</a:t>
                      </a:r>
                      <a:r>
                        <a:rPr sz="2000" spc="-20" dirty="0">
                          <a:solidFill>
                            <a:srgbClr val="1F151E"/>
                          </a:solidFill>
                          <a:latin typeface="Arial"/>
                          <a:cs typeface="Arial"/>
                        </a:rPr>
                        <a:t> </a:t>
                      </a:r>
                      <a:r>
                        <a:rPr sz="2000" dirty="0">
                          <a:solidFill>
                            <a:srgbClr val="1F151E"/>
                          </a:solidFill>
                          <a:latin typeface="Arial"/>
                          <a:cs typeface="Arial"/>
                        </a:rPr>
                        <a:t>21</a:t>
                      </a:r>
                      <a:r>
                        <a:rPr sz="2000" spc="-35" dirty="0">
                          <a:solidFill>
                            <a:srgbClr val="1F151E"/>
                          </a:solidFill>
                          <a:latin typeface="Arial"/>
                          <a:cs typeface="Arial"/>
                        </a:rPr>
                        <a:t> </a:t>
                      </a:r>
                      <a:r>
                        <a:rPr sz="2000" dirty="0">
                          <a:solidFill>
                            <a:srgbClr val="1F151E"/>
                          </a:solidFill>
                          <a:latin typeface="Arial"/>
                          <a:cs typeface="Arial"/>
                        </a:rPr>
                        <a:t>days</a:t>
                      </a:r>
                      <a:r>
                        <a:rPr sz="2000" spc="-5" dirty="0">
                          <a:solidFill>
                            <a:srgbClr val="1F151E"/>
                          </a:solidFill>
                          <a:latin typeface="Arial"/>
                          <a:cs typeface="Arial"/>
                        </a:rPr>
                        <a:t> </a:t>
                      </a:r>
                      <a:r>
                        <a:rPr sz="2000" dirty="0">
                          <a:solidFill>
                            <a:srgbClr val="1F151E"/>
                          </a:solidFill>
                          <a:latin typeface="Arial"/>
                          <a:cs typeface="Arial"/>
                        </a:rPr>
                        <a:t>prior</a:t>
                      </a:r>
                      <a:r>
                        <a:rPr sz="2000" spc="-20" dirty="0">
                          <a:solidFill>
                            <a:srgbClr val="1F151E"/>
                          </a:solidFill>
                          <a:latin typeface="Arial"/>
                          <a:cs typeface="Arial"/>
                        </a:rPr>
                        <a:t> </a:t>
                      </a:r>
                      <a:r>
                        <a:rPr sz="2000" dirty="0">
                          <a:solidFill>
                            <a:srgbClr val="1F151E"/>
                          </a:solidFill>
                          <a:latin typeface="Arial"/>
                          <a:cs typeface="Arial"/>
                        </a:rPr>
                        <a:t>to</a:t>
                      </a:r>
                      <a:r>
                        <a:rPr sz="2000" spc="-20" dirty="0">
                          <a:solidFill>
                            <a:srgbClr val="1F151E"/>
                          </a:solidFill>
                          <a:latin typeface="Arial"/>
                          <a:cs typeface="Arial"/>
                        </a:rPr>
                        <a:t> </a:t>
                      </a:r>
                      <a:r>
                        <a:rPr sz="2000" dirty="0">
                          <a:solidFill>
                            <a:srgbClr val="1F151E"/>
                          </a:solidFill>
                          <a:latin typeface="Arial"/>
                          <a:cs typeface="Arial"/>
                        </a:rPr>
                        <a:t>election</a:t>
                      </a:r>
                      <a:r>
                        <a:rPr sz="2000" spc="-45" dirty="0">
                          <a:solidFill>
                            <a:srgbClr val="1F151E"/>
                          </a:solidFill>
                          <a:latin typeface="Arial"/>
                          <a:cs typeface="Arial"/>
                        </a:rPr>
                        <a:t> </a:t>
                      </a:r>
                      <a:r>
                        <a:rPr sz="2000" spc="-10" dirty="0">
                          <a:solidFill>
                            <a:srgbClr val="1F151E"/>
                          </a:solidFill>
                          <a:latin typeface="Arial"/>
                          <a:cs typeface="Arial"/>
                        </a:rPr>
                        <a:t>until </a:t>
                      </a:r>
                      <a:r>
                        <a:rPr sz="2000" dirty="0">
                          <a:solidFill>
                            <a:srgbClr val="1F151E"/>
                          </a:solidFill>
                          <a:latin typeface="Arial"/>
                          <a:cs typeface="Arial"/>
                        </a:rPr>
                        <a:t>after</a:t>
                      </a:r>
                      <a:r>
                        <a:rPr sz="2000" spc="-25" dirty="0">
                          <a:solidFill>
                            <a:srgbClr val="1F151E"/>
                          </a:solidFill>
                          <a:latin typeface="Arial"/>
                          <a:cs typeface="Arial"/>
                        </a:rPr>
                        <a:t> </a:t>
                      </a:r>
                      <a:r>
                        <a:rPr sz="2000" dirty="0">
                          <a:solidFill>
                            <a:srgbClr val="1F151E"/>
                          </a:solidFill>
                          <a:latin typeface="Arial"/>
                          <a:cs typeface="Arial"/>
                        </a:rPr>
                        <a:t>election</a:t>
                      </a:r>
                      <a:r>
                        <a:rPr sz="2000" spc="-50" dirty="0">
                          <a:solidFill>
                            <a:srgbClr val="1F151E"/>
                          </a:solidFill>
                          <a:latin typeface="Arial"/>
                          <a:cs typeface="Arial"/>
                        </a:rPr>
                        <a:t> </a:t>
                      </a:r>
                      <a:r>
                        <a:rPr sz="2000" spc="-25" dirty="0">
                          <a:solidFill>
                            <a:srgbClr val="1F151E"/>
                          </a:solidFill>
                          <a:latin typeface="Arial"/>
                          <a:cs typeface="Arial"/>
                        </a:rPr>
                        <a:t>day</a:t>
                      </a:r>
                      <a:endParaRPr sz="2000" dirty="0">
                        <a:latin typeface="Arial"/>
                        <a:cs typeface="Arial"/>
                      </a:endParaRPr>
                    </a:p>
                  </a:txBody>
                  <a:tcPr marL="0" marR="0" marT="56515" marB="0">
                    <a:lnL w="12700">
                      <a:solidFill>
                        <a:srgbClr val="FF0000"/>
                      </a:solidFill>
                      <a:prstDash val="solid"/>
                    </a:lnL>
                    <a:lnR w="6350">
                      <a:solidFill>
                        <a:srgbClr val="8F58AA"/>
                      </a:solidFill>
                      <a:prstDash val="solid"/>
                    </a:lnR>
                    <a:lnT w="6350">
                      <a:solidFill>
                        <a:srgbClr val="8F58AA"/>
                      </a:solidFill>
                      <a:prstDash val="solid"/>
                    </a:lnT>
                    <a:lnB w="6350">
                      <a:solidFill>
                        <a:srgbClr val="8F58AA"/>
                      </a:solidFill>
                      <a:prstDash val="solid"/>
                    </a:lnB>
                  </a:tcPr>
                </a:tc>
                <a:extLst>
                  <a:ext uri="{0D108BD9-81ED-4DB2-BD59-A6C34878D82A}">
                    <a16:rowId xmlns:a16="http://schemas.microsoft.com/office/drawing/2014/main" val="10003"/>
                  </a:ext>
                </a:extLst>
              </a:tr>
              <a:tr h="852805">
                <a:tc>
                  <a:txBody>
                    <a:bodyPr/>
                    <a:lstStyle/>
                    <a:p>
                      <a:pPr marL="121285">
                        <a:lnSpc>
                          <a:spcPct val="100000"/>
                        </a:lnSpc>
                        <a:spcBef>
                          <a:spcPts val="445"/>
                        </a:spcBef>
                      </a:pPr>
                      <a:r>
                        <a:rPr sz="2000" dirty="0">
                          <a:solidFill>
                            <a:srgbClr val="1F151E"/>
                          </a:solidFill>
                          <a:latin typeface="Arial"/>
                          <a:cs typeface="Arial"/>
                        </a:rPr>
                        <a:t>Early</a:t>
                      </a:r>
                      <a:r>
                        <a:rPr sz="2000" spc="-35" dirty="0">
                          <a:solidFill>
                            <a:srgbClr val="1F151E"/>
                          </a:solidFill>
                          <a:latin typeface="Arial"/>
                          <a:cs typeface="Arial"/>
                        </a:rPr>
                        <a:t> </a:t>
                      </a:r>
                      <a:r>
                        <a:rPr sz="2000" dirty="0">
                          <a:solidFill>
                            <a:srgbClr val="1F151E"/>
                          </a:solidFill>
                          <a:latin typeface="Arial"/>
                          <a:cs typeface="Arial"/>
                        </a:rPr>
                        <a:t>voting</a:t>
                      </a:r>
                      <a:r>
                        <a:rPr sz="2000" spc="-45" dirty="0">
                          <a:solidFill>
                            <a:srgbClr val="1F151E"/>
                          </a:solidFill>
                          <a:latin typeface="Arial"/>
                          <a:cs typeface="Arial"/>
                        </a:rPr>
                        <a:t> </a:t>
                      </a:r>
                      <a:r>
                        <a:rPr sz="2000" spc="-10" dirty="0">
                          <a:solidFill>
                            <a:srgbClr val="1F151E"/>
                          </a:solidFill>
                          <a:latin typeface="Arial"/>
                          <a:cs typeface="Arial"/>
                        </a:rPr>
                        <a:t>begins</a:t>
                      </a:r>
                      <a:endParaRPr sz="2000">
                        <a:latin typeface="Arial"/>
                        <a:cs typeface="Arial"/>
                      </a:endParaRPr>
                    </a:p>
                  </a:txBody>
                  <a:tcPr marL="0" marR="0" marT="56515" marB="0">
                    <a:lnL w="6350">
                      <a:solidFill>
                        <a:srgbClr val="8F58AA"/>
                      </a:solidFill>
                      <a:prstDash val="solid"/>
                    </a:lnL>
                    <a:lnR w="12700">
                      <a:solidFill>
                        <a:srgbClr val="FF0000"/>
                      </a:solidFill>
                      <a:prstDash val="solid"/>
                    </a:lnR>
                    <a:lnT w="6350">
                      <a:solidFill>
                        <a:srgbClr val="8F58AA"/>
                      </a:solidFill>
                      <a:prstDash val="solid"/>
                    </a:lnT>
                    <a:lnB w="6350">
                      <a:solidFill>
                        <a:srgbClr val="8F58AA"/>
                      </a:solidFill>
                      <a:prstDash val="solid"/>
                    </a:lnB>
                  </a:tcPr>
                </a:tc>
                <a:tc>
                  <a:txBody>
                    <a:bodyPr/>
                    <a:lstStyle/>
                    <a:p>
                      <a:pPr marL="122555" marR="478790">
                        <a:lnSpc>
                          <a:spcPct val="100000"/>
                        </a:lnSpc>
                        <a:spcBef>
                          <a:spcPts val="445"/>
                        </a:spcBef>
                      </a:pPr>
                      <a:r>
                        <a:rPr sz="2000" dirty="0">
                          <a:solidFill>
                            <a:srgbClr val="1F151E"/>
                          </a:solidFill>
                          <a:latin typeface="Arial"/>
                          <a:cs typeface="Arial"/>
                        </a:rPr>
                        <a:t>[17</a:t>
                      </a:r>
                      <a:r>
                        <a:rPr sz="2000" spc="-25" dirty="0">
                          <a:solidFill>
                            <a:srgbClr val="1F151E"/>
                          </a:solidFill>
                          <a:latin typeface="Arial"/>
                          <a:cs typeface="Arial"/>
                        </a:rPr>
                        <a:t> </a:t>
                      </a:r>
                      <a:r>
                        <a:rPr sz="2000" dirty="0">
                          <a:solidFill>
                            <a:srgbClr val="1F151E"/>
                          </a:solidFill>
                          <a:latin typeface="Arial"/>
                          <a:cs typeface="Arial"/>
                        </a:rPr>
                        <a:t>days</a:t>
                      </a:r>
                      <a:r>
                        <a:rPr sz="2000" spc="-10" dirty="0">
                          <a:solidFill>
                            <a:srgbClr val="1F151E"/>
                          </a:solidFill>
                          <a:latin typeface="Arial"/>
                          <a:cs typeface="Arial"/>
                        </a:rPr>
                        <a:t> </a:t>
                      </a:r>
                      <a:r>
                        <a:rPr sz="2000" dirty="0">
                          <a:solidFill>
                            <a:srgbClr val="1F151E"/>
                          </a:solidFill>
                          <a:latin typeface="Arial"/>
                          <a:cs typeface="Arial"/>
                        </a:rPr>
                        <a:t>prior</a:t>
                      </a:r>
                      <a:r>
                        <a:rPr sz="2000" spc="-25" dirty="0">
                          <a:solidFill>
                            <a:srgbClr val="1F151E"/>
                          </a:solidFill>
                          <a:latin typeface="Arial"/>
                          <a:cs typeface="Arial"/>
                        </a:rPr>
                        <a:t> </a:t>
                      </a:r>
                      <a:r>
                        <a:rPr sz="2000" dirty="0">
                          <a:solidFill>
                            <a:srgbClr val="1F151E"/>
                          </a:solidFill>
                          <a:latin typeface="Arial"/>
                          <a:cs typeface="Arial"/>
                        </a:rPr>
                        <a:t>to</a:t>
                      </a:r>
                      <a:r>
                        <a:rPr sz="2000" spc="-25" dirty="0">
                          <a:solidFill>
                            <a:srgbClr val="1F151E"/>
                          </a:solidFill>
                          <a:latin typeface="Arial"/>
                          <a:cs typeface="Arial"/>
                        </a:rPr>
                        <a:t> </a:t>
                      </a:r>
                      <a:r>
                        <a:rPr sz="2000" dirty="0">
                          <a:solidFill>
                            <a:srgbClr val="1F151E"/>
                          </a:solidFill>
                          <a:latin typeface="Arial"/>
                          <a:cs typeface="Arial"/>
                        </a:rPr>
                        <a:t>election</a:t>
                      </a:r>
                      <a:r>
                        <a:rPr sz="2000" spc="-45" dirty="0">
                          <a:solidFill>
                            <a:srgbClr val="1F151E"/>
                          </a:solidFill>
                          <a:latin typeface="Arial"/>
                          <a:cs typeface="Arial"/>
                        </a:rPr>
                        <a:t> </a:t>
                      </a:r>
                      <a:r>
                        <a:rPr sz="2000" dirty="0">
                          <a:solidFill>
                            <a:srgbClr val="1F151E"/>
                          </a:solidFill>
                          <a:latin typeface="Arial"/>
                          <a:cs typeface="Arial"/>
                        </a:rPr>
                        <a:t>day</a:t>
                      </a:r>
                      <a:r>
                        <a:rPr sz="2000" spc="-30" dirty="0">
                          <a:solidFill>
                            <a:srgbClr val="1F151E"/>
                          </a:solidFill>
                          <a:latin typeface="Arial"/>
                          <a:cs typeface="Arial"/>
                        </a:rPr>
                        <a:t> </a:t>
                      </a:r>
                      <a:r>
                        <a:rPr sz="2000" spc="-10" dirty="0">
                          <a:solidFill>
                            <a:srgbClr val="1F151E"/>
                          </a:solidFill>
                          <a:latin typeface="Arial"/>
                          <a:cs typeface="Arial"/>
                        </a:rPr>
                        <a:t>(November </a:t>
                      </a:r>
                      <a:r>
                        <a:rPr sz="2000" dirty="0">
                          <a:solidFill>
                            <a:srgbClr val="1F151E"/>
                          </a:solidFill>
                          <a:latin typeface="Arial"/>
                          <a:cs typeface="Arial"/>
                        </a:rPr>
                        <a:t>election)]</a:t>
                      </a:r>
                      <a:r>
                        <a:rPr sz="2000" spc="-30" dirty="0">
                          <a:solidFill>
                            <a:srgbClr val="1F151E"/>
                          </a:solidFill>
                          <a:latin typeface="Arial"/>
                          <a:cs typeface="Arial"/>
                        </a:rPr>
                        <a:t> </a:t>
                      </a:r>
                      <a:r>
                        <a:rPr sz="2000" dirty="0">
                          <a:solidFill>
                            <a:srgbClr val="1F151E"/>
                          </a:solidFill>
                          <a:latin typeface="Arial"/>
                          <a:cs typeface="Arial"/>
                        </a:rPr>
                        <a:t>/</a:t>
                      </a:r>
                      <a:r>
                        <a:rPr sz="2000" spc="-20" dirty="0">
                          <a:solidFill>
                            <a:srgbClr val="1F151E"/>
                          </a:solidFill>
                          <a:latin typeface="Arial"/>
                          <a:cs typeface="Arial"/>
                        </a:rPr>
                        <a:t> </a:t>
                      </a:r>
                      <a:r>
                        <a:rPr sz="2000" dirty="0">
                          <a:solidFill>
                            <a:srgbClr val="1F151E"/>
                          </a:solidFill>
                          <a:latin typeface="Arial"/>
                          <a:cs typeface="Arial"/>
                        </a:rPr>
                        <a:t>[12</a:t>
                      </a:r>
                      <a:r>
                        <a:rPr sz="2000" spc="-20" dirty="0">
                          <a:solidFill>
                            <a:srgbClr val="1F151E"/>
                          </a:solidFill>
                          <a:latin typeface="Arial"/>
                          <a:cs typeface="Arial"/>
                        </a:rPr>
                        <a:t> </a:t>
                      </a:r>
                      <a:r>
                        <a:rPr sz="2000" dirty="0">
                          <a:solidFill>
                            <a:srgbClr val="1F151E"/>
                          </a:solidFill>
                          <a:latin typeface="Arial"/>
                          <a:cs typeface="Arial"/>
                        </a:rPr>
                        <a:t>days</a:t>
                      </a:r>
                      <a:r>
                        <a:rPr sz="2000" spc="-5" dirty="0">
                          <a:solidFill>
                            <a:srgbClr val="1F151E"/>
                          </a:solidFill>
                          <a:latin typeface="Arial"/>
                          <a:cs typeface="Arial"/>
                        </a:rPr>
                        <a:t> </a:t>
                      </a:r>
                      <a:r>
                        <a:rPr sz="2000" dirty="0">
                          <a:solidFill>
                            <a:srgbClr val="1F151E"/>
                          </a:solidFill>
                          <a:latin typeface="Arial"/>
                          <a:cs typeface="Arial"/>
                        </a:rPr>
                        <a:t>prior</a:t>
                      </a:r>
                      <a:r>
                        <a:rPr sz="2000" spc="-25" dirty="0">
                          <a:solidFill>
                            <a:srgbClr val="1F151E"/>
                          </a:solidFill>
                          <a:latin typeface="Arial"/>
                          <a:cs typeface="Arial"/>
                        </a:rPr>
                        <a:t> </a:t>
                      </a:r>
                      <a:r>
                        <a:rPr sz="2000" dirty="0">
                          <a:solidFill>
                            <a:srgbClr val="1F151E"/>
                          </a:solidFill>
                          <a:latin typeface="Arial"/>
                          <a:cs typeface="Arial"/>
                        </a:rPr>
                        <a:t>to</a:t>
                      </a:r>
                      <a:r>
                        <a:rPr sz="2000" spc="-25" dirty="0">
                          <a:solidFill>
                            <a:srgbClr val="1F151E"/>
                          </a:solidFill>
                          <a:latin typeface="Arial"/>
                          <a:cs typeface="Arial"/>
                        </a:rPr>
                        <a:t> </a:t>
                      </a:r>
                      <a:r>
                        <a:rPr sz="2000" dirty="0">
                          <a:solidFill>
                            <a:srgbClr val="1F151E"/>
                          </a:solidFill>
                          <a:latin typeface="Arial"/>
                          <a:cs typeface="Arial"/>
                        </a:rPr>
                        <a:t>election</a:t>
                      </a:r>
                      <a:r>
                        <a:rPr sz="2000" spc="-40" dirty="0">
                          <a:solidFill>
                            <a:srgbClr val="1F151E"/>
                          </a:solidFill>
                          <a:latin typeface="Arial"/>
                          <a:cs typeface="Arial"/>
                        </a:rPr>
                        <a:t> </a:t>
                      </a:r>
                      <a:r>
                        <a:rPr sz="2000" spc="-25" dirty="0">
                          <a:solidFill>
                            <a:srgbClr val="1F151E"/>
                          </a:solidFill>
                          <a:latin typeface="Arial"/>
                          <a:cs typeface="Arial"/>
                        </a:rPr>
                        <a:t>day </a:t>
                      </a:r>
                      <a:r>
                        <a:rPr sz="2000" dirty="0">
                          <a:solidFill>
                            <a:srgbClr val="1F151E"/>
                          </a:solidFill>
                          <a:latin typeface="Arial"/>
                          <a:cs typeface="Arial"/>
                        </a:rPr>
                        <a:t>(May</a:t>
                      </a:r>
                      <a:r>
                        <a:rPr sz="2000" spc="-25" dirty="0">
                          <a:solidFill>
                            <a:srgbClr val="1F151E"/>
                          </a:solidFill>
                          <a:latin typeface="Arial"/>
                          <a:cs typeface="Arial"/>
                        </a:rPr>
                        <a:t> </a:t>
                      </a:r>
                      <a:r>
                        <a:rPr sz="2000" spc="-10" dirty="0">
                          <a:solidFill>
                            <a:srgbClr val="1F151E"/>
                          </a:solidFill>
                          <a:latin typeface="Arial"/>
                          <a:cs typeface="Arial"/>
                        </a:rPr>
                        <a:t>election)]</a:t>
                      </a:r>
                      <a:endParaRPr sz="2000">
                        <a:latin typeface="Arial"/>
                        <a:cs typeface="Arial"/>
                      </a:endParaRPr>
                    </a:p>
                  </a:txBody>
                  <a:tcPr marL="0" marR="0" marT="56515" marB="0">
                    <a:lnL w="12700">
                      <a:solidFill>
                        <a:srgbClr val="FF0000"/>
                      </a:solidFill>
                      <a:prstDash val="solid"/>
                    </a:lnL>
                    <a:lnR w="6350">
                      <a:solidFill>
                        <a:srgbClr val="8F58AA"/>
                      </a:solidFill>
                      <a:prstDash val="solid"/>
                    </a:lnR>
                    <a:lnT w="6350">
                      <a:solidFill>
                        <a:srgbClr val="8F58AA"/>
                      </a:solidFill>
                      <a:prstDash val="solid"/>
                    </a:lnT>
                    <a:lnB w="6350">
                      <a:solidFill>
                        <a:srgbClr val="8F58AA"/>
                      </a:solidFill>
                      <a:prstDash val="solid"/>
                    </a:lnB>
                  </a:tcPr>
                </a:tc>
                <a:extLst>
                  <a:ext uri="{0D108BD9-81ED-4DB2-BD59-A6C34878D82A}">
                    <a16:rowId xmlns:a16="http://schemas.microsoft.com/office/drawing/2014/main" val="10004"/>
                  </a:ext>
                </a:extLst>
              </a:tr>
              <a:tr h="494030">
                <a:tc>
                  <a:txBody>
                    <a:bodyPr/>
                    <a:lstStyle/>
                    <a:p>
                      <a:pPr marL="121285">
                        <a:lnSpc>
                          <a:spcPct val="100000"/>
                        </a:lnSpc>
                        <a:spcBef>
                          <a:spcPts val="445"/>
                        </a:spcBef>
                      </a:pPr>
                      <a:r>
                        <a:rPr sz="2000" dirty="0">
                          <a:solidFill>
                            <a:srgbClr val="1F151E"/>
                          </a:solidFill>
                          <a:latin typeface="Arial"/>
                          <a:cs typeface="Arial"/>
                        </a:rPr>
                        <a:t>Early</a:t>
                      </a:r>
                      <a:r>
                        <a:rPr sz="2000" spc="-35" dirty="0">
                          <a:solidFill>
                            <a:srgbClr val="1F151E"/>
                          </a:solidFill>
                          <a:latin typeface="Arial"/>
                          <a:cs typeface="Arial"/>
                        </a:rPr>
                        <a:t> </a:t>
                      </a:r>
                      <a:r>
                        <a:rPr sz="2000" dirty="0">
                          <a:solidFill>
                            <a:srgbClr val="1F151E"/>
                          </a:solidFill>
                          <a:latin typeface="Arial"/>
                          <a:cs typeface="Arial"/>
                        </a:rPr>
                        <a:t>voting</a:t>
                      </a:r>
                      <a:r>
                        <a:rPr sz="2000" spc="-45" dirty="0">
                          <a:solidFill>
                            <a:srgbClr val="1F151E"/>
                          </a:solidFill>
                          <a:latin typeface="Arial"/>
                          <a:cs typeface="Arial"/>
                        </a:rPr>
                        <a:t> </a:t>
                      </a:r>
                      <a:r>
                        <a:rPr sz="2000" spc="-20" dirty="0">
                          <a:solidFill>
                            <a:srgbClr val="1F151E"/>
                          </a:solidFill>
                          <a:latin typeface="Arial"/>
                          <a:cs typeface="Arial"/>
                        </a:rPr>
                        <a:t>ends</a:t>
                      </a:r>
                      <a:endParaRPr sz="2000" dirty="0">
                        <a:latin typeface="Arial"/>
                        <a:cs typeface="Arial"/>
                      </a:endParaRPr>
                    </a:p>
                  </a:txBody>
                  <a:tcPr marL="0" marR="0" marT="56515" marB="0">
                    <a:lnL w="6350">
                      <a:solidFill>
                        <a:srgbClr val="8F58AA"/>
                      </a:solidFill>
                      <a:prstDash val="solid"/>
                    </a:lnL>
                    <a:lnR w="12700">
                      <a:solidFill>
                        <a:srgbClr val="FF0000"/>
                      </a:solidFill>
                      <a:prstDash val="solid"/>
                    </a:lnR>
                    <a:lnT w="6350">
                      <a:solidFill>
                        <a:srgbClr val="8F58AA"/>
                      </a:solidFill>
                      <a:prstDash val="solid"/>
                    </a:lnT>
                    <a:lnB w="6350">
                      <a:solidFill>
                        <a:srgbClr val="8F58AA"/>
                      </a:solidFill>
                      <a:prstDash val="solid"/>
                    </a:lnB>
                  </a:tcPr>
                </a:tc>
                <a:tc>
                  <a:txBody>
                    <a:bodyPr/>
                    <a:lstStyle/>
                    <a:p>
                      <a:pPr marL="122555">
                        <a:lnSpc>
                          <a:spcPct val="100000"/>
                        </a:lnSpc>
                        <a:spcBef>
                          <a:spcPts val="445"/>
                        </a:spcBef>
                      </a:pPr>
                      <a:r>
                        <a:rPr sz="2000" dirty="0">
                          <a:solidFill>
                            <a:srgbClr val="1F151E"/>
                          </a:solidFill>
                          <a:latin typeface="Arial"/>
                          <a:cs typeface="Arial"/>
                        </a:rPr>
                        <a:t>4</a:t>
                      </a:r>
                      <a:r>
                        <a:rPr sz="2000" spc="-35" dirty="0">
                          <a:solidFill>
                            <a:srgbClr val="1F151E"/>
                          </a:solidFill>
                          <a:latin typeface="Arial"/>
                          <a:cs typeface="Arial"/>
                        </a:rPr>
                        <a:t> </a:t>
                      </a:r>
                      <a:r>
                        <a:rPr sz="2000" dirty="0">
                          <a:solidFill>
                            <a:srgbClr val="1F151E"/>
                          </a:solidFill>
                          <a:latin typeface="Arial"/>
                          <a:cs typeface="Arial"/>
                        </a:rPr>
                        <a:t>days</a:t>
                      </a:r>
                      <a:r>
                        <a:rPr sz="2000" spc="-5" dirty="0">
                          <a:solidFill>
                            <a:srgbClr val="1F151E"/>
                          </a:solidFill>
                          <a:latin typeface="Arial"/>
                          <a:cs typeface="Arial"/>
                        </a:rPr>
                        <a:t> </a:t>
                      </a:r>
                      <a:r>
                        <a:rPr sz="2000" dirty="0">
                          <a:solidFill>
                            <a:srgbClr val="1F151E"/>
                          </a:solidFill>
                          <a:latin typeface="Arial"/>
                          <a:cs typeface="Arial"/>
                        </a:rPr>
                        <a:t>prior</a:t>
                      </a:r>
                      <a:r>
                        <a:rPr sz="2000" spc="-20" dirty="0">
                          <a:solidFill>
                            <a:srgbClr val="1F151E"/>
                          </a:solidFill>
                          <a:latin typeface="Arial"/>
                          <a:cs typeface="Arial"/>
                        </a:rPr>
                        <a:t> </a:t>
                      </a:r>
                      <a:r>
                        <a:rPr sz="2000" dirty="0">
                          <a:solidFill>
                            <a:srgbClr val="1F151E"/>
                          </a:solidFill>
                          <a:latin typeface="Arial"/>
                          <a:cs typeface="Arial"/>
                        </a:rPr>
                        <a:t>to</a:t>
                      </a:r>
                      <a:r>
                        <a:rPr sz="2000" spc="-20" dirty="0">
                          <a:solidFill>
                            <a:srgbClr val="1F151E"/>
                          </a:solidFill>
                          <a:latin typeface="Arial"/>
                          <a:cs typeface="Arial"/>
                        </a:rPr>
                        <a:t> </a:t>
                      </a:r>
                      <a:r>
                        <a:rPr sz="2000" dirty="0">
                          <a:solidFill>
                            <a:srgbClr val="1F151E"/>
                          </a:solidFill>
                          <a:latin typeface="Arial"/>
                          <a:cs typeface="Arial"/>
                        </a:rPr>
                        <a:t>election</a:t>
                      </a:r>
                      <a:r>
                        <a:rPr sz="2000" spc="-40" dirty="0">
                          <a:solidFill>
                            <a:srgbClr val="1F151E"/>
                          </a:solidFill>
                          <a:latin typeface="Arial"/>
                          <a:cs typeface="Arial"/>
                        </a:rPr>
                        <a:t> </a:t>
                      </a:r>
                      <a:r>
                        <a:rPr sz="2000" spc="-25" dirty="0">
                          <a:solidFill>
                            <a:srgbClr val="1F151E"/>
                          </a:solidFill>
                          <a:latin typeface="Arial"/>
                          <a:cs typeface="Arial"/>
                        </a:rPr>
                        <a:t>day</a:t>
                      </a:r>
                      <a:endParaRPr sz="2000">
                        <a:latin typeface="Arial"/>
                        <a:cs typeface="Arial"/>
                      </a:endParaRPr>
                    </a:p>
                  </a:txBody>
                  <a:tcPr marL="0" marR="0" marT="56515" marB="0">
                    <a:lnL w="12700">
                      <a:solidFill>
                        <a:srgbClr val="FF0000"/>
                      </a:solidFill>
                      <a:prstDash val="solid"/>
                    </a:lnL>
                    <a:lnR w="6350">
                      <a:solidFill>
                        <a:srgbClr val="8F58AA"/>
                      </a:solidFill>
                      <a:prstDash val="solid"/>
                    </a:lnR>
                    <a:lnT w="6350">
                      <a:solidFill>
                        <a:srgbClr val="8F58AA"/>
                      </a:solidFill>
                      <a:prstDash val="solid"/>
                    </a:lnT>
                    <a:lnB w="6350">
                      <a:solidFill>
                        <a:srgbClr val="8F58AA"/>
                      </a:solidFill>
                      <a:prstDash val="solid"/>
                    </a:lnB>
                  </a:tcPr>
                </a:tc>
                <a:extLst>
                  <a:ext uri="{0D108BD9-81ED-4DB2-BD59-A6C34878D82A}">
                    <a16:rowId xmlns:a16="http://schemas.microsoft.com/office/drawing/2014/main" val="10005"/>
                  </a:ext>
                </a:extLst>
              </a:tr>
              <a:tr h="609600">
                <a:tc>
                  <a:txBody>
                    <a:bodyPr/>
                    <a:lstStyle/>
                    <a:p>
                      <a:pPr marL="121285">
                        <a:lnSpc>
                          <a:spcPct val="100000"/>
                        </a:lnSpc>
                        <a:spcBef>
                          <a:spcPts val="445"/>
                        </a:spcBef>
                      </a:pPr>
                      <a:r>
                        <a:rPr sz="2000" dirty="0">
                          <a:solidFill>
                            <a:srgbClr val="1F151E"/>
                          </a:solidFill>
                          <a:latin typeface="Arial"/>
                          <a:cs typeface="Arial"/>
                        </a:rPr>
                        <a:t>Election</a:t>
                      </a:r>
                      <a:r>
                        <a:rPr sz="2000" spc="-60" dirty="0">
                          <a:solidFill>
                            <a:srgbClr val="1F151E"/>
                          </a:solidFill>
                          <a:latin typeface="Arial"/>
                          <a:cs typeface="Arial"/>
                        </a:rPr>
                        <a:t> </a:t>
                      </a:r>
                      <a:r>
                        <a:rPr sz="2000" spc="-25" dirty="0">
                          <a:solidFill>
                            <a:srgbClr val="1F151E"/>
                          </a:solidFill>
                          <a:latin typeface="Arial"/>
                          <a:cs typeface="Arial"/>
                        </a:rPr>
                        <a:t>day</a:t>
                      </a:r>
                      <a:endParaRPr sz="2000">
                        <a:latin typeface="Arial"/>
                        <a:cs typeface="Arial"/>
                      </a:endParaRPr>
                    </a:p>
                  </a:txBody>
                  <a:tcPr marL="0" marR="0" marT="56515" marB="0">
                    <a:lnL w="6350">
                      <a:solidFill>
                        <a:srgbClr val="8F58AA"/>
                      </a:solidFill>
                      <a:prstDash val="solid"/>
                    </a:lnL>
                    <a:lnR w="12700">
                      <a:solidFill>
                        <a:srgbClr val="FF0000"/>
                      </a:solidFill>
                      <a:prstDash val="solid"/>
                    </a:lnR>
                    <a:lnT w="6350">
                      <a:solidFill>
                        <a:srgbClr val="8F58AA"/>
                      </a:solidFill>
                      <a:prstDash val="solid"/>
                    </a:lnT>
                    <a:lnB w="6350">
                      <a:solidFill>
                        <a:srgbClr val="8F58AA"/>
                      </a:solidFill>
                      <a:prstDash val="solid"/>
                    </a:lnB>
                  </a:tcPr>
                </a:tc>
                <a:tc>
                  <a:txBody>
                    <a:bodyPr/>
                    <a:lstStyle/>
                    <a:p>
                      <a:pPr marL="122555" marR="857250">
                        <a:lnSpc>
                          <a:spcPct val="100000"/>
                        </a:lnSpc>
                        <a:spcBef>
                          <a:spcPts val="445"/>
                        </a:spcBef>
                      </a:pPr>
                      <a:r>
                        <a:rPr sz="2000" dirty="0">
                          <a:solidFill>
                            <a:srgbClr val="1F151E"/>
                          </a:solidFill>
                          <a:latin typeface="Arial"/>
                          <a:cs typeface="Arial"/>
                        </a:rPr>
                        <a:t>[1st</a:t>
                      </a:r>
                      <a:r>
                        <a:rPr sz="2000" spc="-55" dirty="0">
                          <a:solidFill>
                            <a:srgbClr val="1F151E"/>
                          </a:solidFill>
                          <a:latin typeface="Arial"/>
                          <a:cs typeface="Arial"/>
                        </a:rPr>
                        <a:t> </a:t>
                      </a:r>
                      <a:r>
                        <a:rPr sz="2000" spc="-10" dirty="0">
                          <a:solidFill>
                            <a:srgbClr val="1F151E"/>
                          </a:solidFill>
                          <a:latin typeface="Arial"/>
                          <a:cs typeface="Arial"/>
                        </a:rPr>
                        <a:t>Tuesday</a:t>
                      </a:r>
                      <a:r>
                        <a:rPr sz="2000" spc="-35" dirty="0">
                          <a:solidFill>
                            <a:srgbClr val="1F151E"/>
                          </a:solidFill>
                          <a:latin typeface="Arial"/>
                          <a:cs typeface="Arial"/>
                        </a:rPr>
                        <a:t> </a:t>
                      </a:r>
                      <a:r>
                        <a:rPr sz="2000" dirty="0">
                          <a:solidFill>
                            <a:srgbClr val="1F151E"/>
                          </a:solidFill>
                          <a:latin typeface="Arial"/>
                          <a:cs typeface="Arial"/>
                        </a:rPr>
                        <a:t>after</a:t>
                      </a:r>
                      <a:r>
                        <a:rPr sz="2000" spc="-30" dirty="0">
                          <a:solidFill>
                            <a:srgbClr val="1F151E"/>
                          </a:solidFill>
                          <a:latin typeface="Arial"/>
                          <a:cs typeface="Arial"/>
                        </a:rPr>
                        <a:t> </a:t>
                      </a:r>
                      <a:r>
                        <a:rPr sz="2000" dirty="0">
                          <a:solidFill>
                            <a:srgbClr val="1F151E"/>
                          </a:solidFill>
                          <a:latin typeface="Arial"/>
                          <a:cs typeface="Arial"/>
                        </a:rPr>
                        <a:t>the</a:t>
                      </a:r>
                      <a:r>
                        <a:rPr sz="2000" spc="-30" dirty="0">
                          <a:solidFill>
                            <a:srgbClr val="1F151E"/>
                          </a:solidFill>
                          <a:latin typeface="Arial"/>
                          <a:cs typeface="Arial"/>
                        </a:rPr>
                        <a:t> </a:t>
                      </a:r>
                      <a:r>
                        <a:rPr sz="2000" dirty="0">
                          <a:solidFill>
                            <a:srgbClr val="1F151E"/>
                          </a:solidFill>
                          <a:latin typeface="Arial"/>
                          <a:cs typeface="Arial"/>
                        </a:rPr>
                        <a:t>1st</a:t>
                      </a:r>
                      <a:r>
                        <a:rPr sz="2000" spc="-45" dirty="0">
                          <a:solidFill>
                            <a:srgbClr val="1F151E"/>
                          </a:solidFill>
                          <a:latin typeface="Arial"/>
                          <a:cs typeface="Arial"/>
                        </a:rPr>
                        <a:t> </a:t>
                      </a:r>
                      <a:r>
                        <a:rPr sz="2000" dirty="0">
                          <a:solidFill>
                            <a:srgbClr val="1F151E"/>
                          </a:solidFill>
                          <a:latin typeface="Arial"/>
                          <a:cs typeface="Arial"/>
                        </a:rPr>
                        <a:t>Monday</a:t>
                      </a:r>
                      <a:r>
                        <a:rPr sz="2000" spc="-25" dirty="0">
                          <a:solidFill>
                            <a:srgbClr val="1F151E"/>
                          </a:solidFill>
                          <a:latin typeface="Arial"/>
                          <a:cs typeface="Arial"/>
                        </a:rPr>
                        <a:t> </a:t>
                      </a:r>
                      <a:r>
                        <a:rPr sz="2000" spc="-35" dirty="0">
                          <a:solidFill>
                            <a:srgbClr val="1F151E"/>
                          </a:solidFill>
                          <a:latin typeface="Arial"/>
                          <a:cs typeface="Arial"/>
                        </a:rPr>
                        <a:t>in </a:t>
                      </a:r>
                      <a:r>
                        <a:rPr sz="2000" dirty="0">
                          <a:solidFill>
                            <a:srgbClr val="1F151E"/>
                          </a:solidFill>
                          <a:latin typeface="Arial"/>
                          <a:cs typeface="Arial"/>
                        </a:rPr>
                        <a:t>November]</a:t>
                      </a:r>
                      <a:r>
                        <a:rPr sz="2000" spc="-15" dirty="0">
                          <a:solidFill>
                            <a:srgbClr val="1F151E"/>
                          </a:solidFill>
                          <a:latin typeface="Arial"/>
                          <a:cs typeface="Arial"/>
                        </a:rPr>
                        <a:t> </a:t>
                      </a:r>
                      <a:r>
                        <a:rPr sz="2000" dirty="0">
                          <a:solidFill>
                            <a:srgbClr val="1F151E"/>
                          </a:solidFill>
                          <a:latin typeface="Arial"/>
                          <a:cs typeface="Arial"/>
                        </a:rPr>
                        <a:t>/</a:t>
                      </a:r>
                      <a:r>
                        <a:rPr sz="2000" spc="-25" dirty="0">
                          <a:solidFill>
                            <a:srgbClr val="1F151E"/>
                          </a:solidFill>
                          <a:latin typeface="Arial"/>
                          <a:cs typeface="Arial"/>
                        </a:rPr>
                        <a:t> </a:t>
                      </a:r>
                      <a:r>
                        <a:rPr sz="2000" dirty="0">
                          <a:solidFill>
                            <a:srgbClr val="1F151E"/>
                          </a:solidFill>
                          <a:latin typeface="Arial"/>
                          <a:cs typeface="Arial"/>
                        </a:rPr>
                        <a:t>[1st</a:t>
                      </a:r>
                      <a:r>
                        <a:rPr sz="2000" spc="-25" dirty="0">
                          <a:solidFill>
                            <a:srgbClr val="1F151E"/>
                          </a:solidFill>
                          <a:latin typeface="Arial"/>
                          <a:cs typeface="Arial"/>
                        </a:rPr>
                        <a:t> </a:t>
                      </a:r>
                      <a:r>
                        <a:rPr sz="2000" dirty="0">
                          <a:solidFill>
                            <a:srgbClr val="1F151E"/>
                          </a:solidFill>
                          <a:latin typeface="Arial"/>
                          <a:cs typeface="Arial"/>
                        </a:rPr>
                        <a:t>Saturday</a:t>
                      </a:r>
                      <a:r>
                        <a:rPr sz="2000" spc="-20" dirty="0">
                          <a:solidFill>
                            <a:srgbClr val="1F151E"/>
                          </a:solidFill>
                          <a:latin typeface="Arial"/>
                          <a:cs typeface="Arial"/>
                        </a:rPr>
                        <a:t> </a:t>
                      </a:r>
                      <a:r>
                        <a:rPr sz="2000" dirty="0">
                          <a:solidFill>
                            <a:srgbClr val="1F151E"/>
                          </a:solidFill>
                          <a:latin typeface="Arial"/>
                          <a:cs typeface="Arial"/>
                        </a:rPr>
                        <a:t>in</a:t>
                      </a:r>
                      <a:r>
                        <a:rPr sz="2000" spc="-45" dirty="0">
                          <a:solidFill>
                            <a:srgbClr val="1F151E"/>
                          </a:solidFill>
                          <a:latin typeface="Arial"/>
                          <a:cs typeface="Arial"/>
                        </a:rPr>
                        <a:t> </a:t>
                      </a:r>
                      <a:r>
                        <a:rPr sz="2000" spc="-20" dirty="0">
                          <a:solidFill>
                            <a:srgbClr val="1F151E"/>
                          </a:solidFill>
                          <a:latin typeface="Arial"/>
                          <a:cs typeface="Arial"/>
                        </a:rPr>
                        <a:t>May]</a:t>
                      </a:r>
                      <a:endParaRPr sz="2000" dirty="0">
                        <a:latin typeface="Arial"/>
                        <a:cs typeface="Arial"/>
                      </a:endParaRPr>
                    </a:p>
                  </a:txBody>
                  <a:tcPr marL="0" marR="0" marT="56515" marB="0">
                    <a:lnL w="12700">
                      <a:solidFill>
                        <a:srgbClr val="FF0000"/>
                      </a:solidFill>
                      <a:prstDash val="solid"/>
                    </a:lnL>
                    <a:lnR w="6350">
                      <a:solidFill>
                        <a:srgbClr val="8F58AA"/>
                      </a:solidFill>
                      <a:prstDash val="solid"/>
                    </a:lnR>
                    <a:lnT w="6350">
                      <a:solidFill>
                        <a:srgbClr val="8F58AA"/>
                      </a:solidFill>
                      <a:prstDash val="solid"/>
                    </a:lnT>
                    <a:lnB w="6350">
                      <a:solidFill>
                        <a:srgbClr val="8F58AA"/>
                      </a:solidFill>
                      <a:prstDash val="solid"/>
                    </a:lnB>
                  </a:tcPr>
                </a:tc>
                <a:extLst>
                  <a:ext uri="{0D108BD9-81ED-4DB2-BD59-A6C34878D82A}">
                    <a16:rowId xmlns:a16="http://schemas.microsoft.com/office/drawing/2014/main" val="10006"/>
                  </a:ext>
                </a:extLst>
              </a:tr>
            </a:tbl>
          </a:graphicData>
        </a:graphic>
      </p:graphicFrame>
      <p:sp>
        <p:nvSpPr>
          <p:cNvPr id="12" name="object 12"/>
          <p:cNvSpPr txBox="1"/>
          <p:nvPr/>
        </p:nvSpPr>
        <p:spPr>
          <a:xfrm>
            <a:off x="11478894" y="6454851"/>
            <a:ext cx="82550" cy="147955"/>
          </a:xfrm>
          <a:prstGeom prst="rect">
            <a:avLst/>
          </a:prstGeom>
        </p:spPr>
        <p:txBody>
          <a:bodyPr vert="horz" wrap="square" lIns="0" tIns="12700" rIns="0" bIns="0" rtlCol="0">
            <a:spAutoFit/>
          </a:bodyPr>
          <a:lstStyle/>
          <a:p>
            <a:pPr marL="12700">
              <a:lnSpc>
                <a:spcPct val="100000"/>
              </a:lnSpc>
              <a:spcBef>
                <a:spcPts val="100"/>
              </a:spcBef>
            </a:pPr>
            <a:r>
              <a:rPr sz="800" spc="-50" dirty="0">
                <a:solidFill>
                  <a:srgbClr val="1F151E"/>
                </a:solidFill>
                <a:latin typeface="Arial"/>
                <a:cs typeface="Arial"/>
              </a:rPr>
              <a:t>5</a:t>
            </a:r>
            <a:endParaRPr sz="800">
              <a:latin typeface="Arial"/>
              <a:cs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104900" y="6355511"/>
            <a:ext cx="0" cy="502920"/>
          </a:xfrm>
          <a:custGeom>
            <a:avLst/>
            <a:gdLst/>
            <a:ahLst/>
            <a:cxnLst/>
            <a:rect l="l" t="t" r="r" b="b"/>
            <a:pathLst>
              <a:path h="502920">
                <a:moveTo>
                  <a:pt x="0" y="0"/>
                </a:moveTo>
                <a:lnTo>
                  <a:pt x="0" y="502488"/>
                </a:lnTo>
              </a:path>
            </a:pathLst>
          </a:custGeom>
          <a:ln w="6350">
            <a:solidFill>
              <a:srgbClr val="D9D9D9"/>
            </a:solidFill>
          </a:ln>
        </p:spPr>
        <p:txBody>
          <a:bodyPr wrap="square" lIns="0" tIns="0" rIns="0" bIns="0" rtlCol="0"/>
          <a:lstStyle/>
          <a:p>
            <a:endParaRPr/>
          </a:p>
        </p:txBody>
      </p:sp>
      <p:grpSp>
        <p:nvGrpSpPr>
          <p:cNvPr id="3" name="object 3"/>
          <p:cNvGrpSpPr/>
          <p:nvPr/>
        </p:nvGrpSpPr>
        <p:grpSpPr>
          <a:xfrm>
            <a:off x="486134" y="6366496"/>
            <a:ext cx="151765" cy="254000"/>
            <a:chOff x="486134" y="6366496"/>
            <a:chExt cx="151765" cy="254000"/>
          </a:xfrm>
        </p:grpSpPr>
        <p:sp>
          <p:nvSpPr>
            <p:cNvPr id="4" name="object 4"/>
            <p:cNvSpPr/>
            <p:nvPr/>
          </p:nvSpPr>
          <p:spPr>
            <a:xfrm>
              <a:off x="486134" y="6366496"/>
              <a:ext cx="151765" cy="104775"/>
            </a:xfrm>
            <a:custGeom>
              <a:avLst/>
              <a:gdLst/>
              <a:ahLst/>
              <a:cxnLst/>
              <a:rect l="l" t="t" r="r" b="b"/>
              <a:pathLst>
                <a:path w="151765" h="104775">
                  <a:moveTo>
                    <a:pt x="76154" y="0"/>
                  </a:moveTo>
                  <a:lnTo>
                    <a:pt x="0" y="104742"/>
                  </a:lnTo>
                  <a:lnTo>
                    <a:pt x="76154" y="47597"/>
                  </a:lnTo>
                  <a:lnTo>
                    <a:pt x="151209" y="104742"/>
                  </a:lnTo>
                  <a:lnTo>
                    <a:pt x="76154" y="0"/>
                  </a:lnTo>
                  <a:close/>
                </a:path>
              </a:pathLst>
            </a:custGeom>
            <a:solidFill>
              <a:srgbClr val="B08879"/>
            </a:solidFill>
          </p:spPr>
          <p:txBody>
            <a:bodyPr wrap="square" lIns="0" tIns="0" rIns="0" bIns="0" rtlCol="0"/>
            <a:lstStyle/>
            <a:p>
              <a:endParaRPr/>
            </a:p>
          </p:txBody>
        </p:sp>
        <p:sp>
          <p:nvSpPr>
            <p:cNvPr id="5" name="object 5"/>
            <p:cNvSpPr/>
            <p:nvPr/>
          </p:nvSpPr>
          <p:spPr>
            <a:xfrm>
              <a:off x="508128" y="6485021"/>
              <a:ext cx="110489" cy="135255"/>
            </a:xfrm>
            <a:custGeom>
              <a:avLst/>
              <a:gdLst/>
              <a:ahLst/>
              <a:cxnLst/>
              <a:rect l="l" t="t" r="r" b="b"/>
              <a:pathLst>
                <a:path w="110490" h="135254">
                  <a:moveTo>
                    <a:pt x="109970" y="0"/>
                  </a:moveTo>
                  <a:lnTo>
                    <a:pt x="87976" y="0"/>
                  </a:lnTo>
                  <a:lnTo>
                    <a:pt x="89735" y="78067"/>
                  </a:lnTo>
                  <a:lnTo>
                    <a:pt x="76415" y="62531"/>
                  </a:lnTo>
                  <a:lnTo>
                    <a:pt x="21114" y="0"/>
                  </a:lnTo>
                  <a:lnTo>
                    <a:pt x="0" y="0"/>
                  </a:lnTo>
                  <a:lnTo>
                    <a:pt x="0" y="132454"/>
                  </a:lnTo>
                  <a:lnTo>
                    <a:pt x="21114" y="132454"/>
                  </a:lnTo>
                  <a:lnTo>
                    <a:pt x="20234" y="34209"/>
                  </a:lnTo>
                  <a:lnTo>
                    <a:pt x="109970" y="135073"/>
                  </a:lnTo>
                  <a:lnTo>
                    <a:pt x="109970" y="0"/>
                  </a:lnTo>
                  <a:close/>
                </a:path>
              </a:pathLst>
            </a:custGeom>
            <a:solidFill>
              <a:srgbClr val="DD271F"/>
            </a:solidFill>
          </p:spPr>
          <p:txBody>
            <a:bodyPr wrap="square" lIns="0" tIns="0" rIns="0" bIns="0" rtlCol="0"/>
            <a:lstStyle/>
            <a:p>
              <a:endParaRPr/>
            </a:p>
          </p:txBody>
        </p:sp>
      </p:grpSp>
      <p:grpSp>
        <p:nvGrpSpPr>
          <p:cNvPr id="6" name="object 6"/>
          <p:cNvGrpSpPr/>
          <p:nvPr/>
        </p:nvGrpSpPr>
        <p:grpSpPr>
          <a:xfrm>
            <a:off x="631845" y="6485021"/>
            <a:ext cx="203835" cy="165100"/>
            <a:chOff x="631845" y="6485021"/>
            <a:chExt cx="203835" cy="165100"/>
          </a:xfrm>
        </p:grpSpPr>
        <p:sp>
          <p:nvSpPr>
            <p:cNvPr id="7" name="object 7"/>
            <p:cNvSpPr/>
            <p:nvPr/>
          </p:nvSpPr>
          <p:spPr>
            <a:xfrm>
              <a:off x="631837" y="6485026"/>
              <a:ext cx="203835" cy="135255"/>
            </a:xfrm>
            <a:custGeom>
              <a:avLst/>
              <a:gdLst/>
              <a:ahLst/>
              <a:cxnLst/>
              <a:rect l="l" t="t" r="r" b="b"/>
              <a:pathLst>
                <a:path w="203834" h="135254">
                  <a:moveTo>
                    <a:pt x="101727" y="121043"/>
                  </a:moveTo>
                  <a:lnTo>
                    <a:pt x="62268" y="73685"/>
                  </a:lnTo>
                  <a:lnTo>
                    <a:pt x="71043" y="66662"/>
                  </a:lnTo>
                  <a:lnTo>
                    <a:pt x="76288" y="62268"/>
                  </a:lnTo>
                  <a:lnTo>
                    <a:pt x="79883" y="56832"/>
                  </a:lnTo>
                  <a:lnTo>
                    <a:pt x="82651" y="50990"/>
                  </a:lnTo>
                  <a:lnTo>
                    <a:pt x="84404" y="44742"/>
                  </a:lnTo>
                  <a:lnTo>
                    <a:pt x="85064" y="37706"/>
                  </a:lnTo>
                  <a:lnTo>
                    <a:pt x="85064" y="29832"/>
                  </a:lnTo>
                  <a:lnTo>
                    <a:pt x="62268" y="5270"/>
                  </a:lnTo>
                  <a:lnTo>
                    <a:pt x="57023" y="2616"/>
                  </a:lnTo>
                  <a:lnTo>
                    <a:pt x="51739" y="889"/>
                  </a:lnTo>
                  <a:lnTo>
                    <a:pt x="46494" y="889"/>
                  </a:lnTo>
                  <a:lnTo>
                    <a:pt x="41236" y="0"/>
                  </a:lnTo>
                  <a:lnTo>
                    <a:pt x="0" y="0"/>
                  </a:lnTo>
                  <a:lnTo>
                    <a:pt x="0" y="132461"/>
                  </a:lnTo>
                  <a:lnTo>
                    <a:pt x="21031" y="132461"/>
                  </a:lnTo>
                  <a:lnTo>
                    <a:pt x="21031" y="18415"/>
                  </a:lnTo>
                  <a:lnTo>
                    <a:pt x="38569" y="18415"/>
                  </a:lnTo>
                  <a:lnTo>
                    <a:pt x="62268" y="35090"/>
                  </a:lnTo>
                  <a:lnTo>
                    <a:pt x="62268" y="44742"/>
                  </a:lnTo>
                  <a:lnTo>
                    <a:pt x="54381" y="59651"/>
                  </a:lnTo>
                  <a:lnTo>
                    <a:pt x="51739" y="62268"/>
                  </a:lnTo>
                  <a:lnTo>
                    <a:pt x="49136" y="64922"/>
                  </a:lnTo>
                  <a:lnTo>
                    <a:pt x="44729" y="66662"/>
                  </a:lnTo>
                  <a:lnTo>
                    <a:pt x="39484" y="70154"/>
                  </a:lnTo>
                  <a:lnTo>
                    <a:pt x="34201" y="71920"/>
                  </a:lnTo>
                  <a:lnTo>
                    <a:pt x="85064" y="135077"/>
                  </a:lnTo>
                  <a:lnTo>
                    <a:pt x="101727" y="121043"/>
                  </a:lnTo>
                  <a:close/>
                </a:path>
                <a:path w="203834" h="135254">
                  <a:moveTo>
                    <a:pt x="203441" y="0"/>
                  </a:moveTo>
                  <a:lnTo>
                    <a:pt x="109969" y="0"/>
                  </a:lnTo>
                  <a:lnTo>
                    <a:pt x="109969" y="26301"/>
                  </a:lnTo>
                  <a:lnTo>
                    <a:pt x="110845" y="64833"/>
                  </a:lnTo>
                  <a:lnTo>
                    <a:pt x="109969" y="92900"/>
                  </a:lnTo>
                  <a:lnTo>
                    <a:pt x="109969" y="132321"/>
                  </a:lnTo>
                  <a:lnTo>
                    <a:pt x="130962" y="132321"/>
                  </a:lnTo>
                  <a:lnTo>
                    <a:pt x="130962" y="77101"/>
                  </a:lnTo>
                  <a:lnTo>
                    <a:pt x="148412" y="77101"/>
                  </a:lnTo>
                  <a:lnTo>
                    <a:pt x="178104" y="77990"/>
                  </a:lnTo>
                  <a:lnTo>
                    <a:pt x="194691" y="77990"/>
                  </a:lnTo>
                  <a:lnTo>
                    <a:pt x="194691" y="58712"/>
                  </a:lnTo>
                  <a:lnTo>
                    <a:pt x="149288" y="58712"/>
                  </a:lnTo>
                  <a:lnTo>
                    <a:pt x="130962" y="58712"/>
                  </a:lnTo>
                  <a:lnTo>
                    <a:pt x="130962" y="18415"/>
                  </a:lnTo>
                  <a:lnTo>
                    <a:pt x="193852" y="18415"/>
                  </a:lnTo>
                  <a:lnTo>
                    <a:pt x="203441" y="0"/>
                  </a:lnTo>
                  <a:close/>
                </a:path>
              </a:pathLst>
            </a:custGeom>
            <a:solidFill>
              <a:srgbClr val="DD271F"/>
            </a:solidFill>
          </p:spPr>
          <p:txBody>
            <a:bodyPr wrap="square" lIns="0" tIns="0" rIns="0" bIns="0" rtlCol="0"/>
            <a:lstStyle/>
            <a:p>
              <a:endParaRPr/>
            </a:p>
          </p:txBody>
        </p:sp>
        <p:sp>
          <p:nvSpPr>
            <p:cNvPr id="8" name="object 8"/>
            <p:cNvSpPr/>
            <p:nvPr/>
          </p:nvSpPr>
          <p:spPr>
            <a:xfrm>
              <a:off x="717550" y="6545262"/>
              <a:ext cx="0" cy="104775"/>
            </a:xfrm>
            <a:custGeom>
              <a:avLst/>
              <a:gdLst/>
              <a:ahLst/>
              <a:cxnLst/>
              <a:rect l="l" t="t" r="r" b="b"/>
              <a:pathLst>
                <a:path h="104775">
                  <a:moveTo>
                    <a:pt x="0" y="0"/>
                  </a:moveTo>
                  <a:lnTo>
                    <a:pt x="0" y="104775"/>
                  </a:lnTo>
                </a:path>
              </a:pathLst>
            </a:custGeom>
            <a:ln w="6350">
              <a:solidFill>
                <a:srgbClr val="DD2728"/>
              </a:solidFill>
            </a:ln>
          </p:spPr>
          <p:txBody>
            <a:bodyPr wrap="square" lIns="0" tIns="0" rIns="0" bIns="0" rtlCol="0"/>
            <a:lstStyle/>
            <a:p>
              <a:endParaRPr/>
            </a:p>
          </p:txBody>
        </p:sp>
      </p:grpSp>
      <p:sp>
        <p:nvSpPr>
          <p:cNvPr id="9" name="object 9"/>
          <p:cNvSpPr txBox="1"/>
          <p:nvPr/>
        </p:nvSpPr>
        <p:spPr>
          <a:xfrm>
            <a:off x="1366266" y="6372250"/>
            <a:ext cx="672465" cy="132080"/>
          </a:xfrm>
          <a:prstGeom prst="rect">
            <a:avLst/>
          </a:prstGeom>
        </p:spPr>
        <p:txBody>
          <a:bodyPr vert="horz" wrap="square" lIns="0" tIns="12065" rIns="0" bIns="0" rtlCol="0">
            <a:spAutoFit/>
          </a:bodyPr>
          <a:lstStyle/>
          <a:p>
            <a:pPr marL="12700">
              <a:lnSpc>
                <a:spcPct val="100000"/>
              </a:lnSpc>
              <a:spcBef>
                <a:spcPts val="95"/>
              </a:spcBef>
            </a:pPr>
            <a:r>
              <a:rPr sz="700" dirty="0">
                <a:solidFill>
                  <a:srgbClr val="9A9288"/>
                </a:solidFill>
                <a:latin typeface="Arial"/>
                <a:cs typeface="Arial"/>
              </a:rPr>
              <a:t>August</a:t>
            </a:r>
            <a:r>
              <a:rPr sz="700" spc="-20" dirty="0">
                <a:solidFill>
                  <a:srgbClr val="9A9288"/>
                </a:solidFill>
                <a:latin typeface="Arial"/>
                <a:cs typeface="Arial"/>
              </a:rPr>
              <a:t> </a:t>
            </a:r>
            <a:r>
              <a:rPr sz="700" dirty="0">
                <a:solidFill>
                  <a:srgbClr val="9A9288"/>
                </a:solidFill>
                <a:latin typeface="Arial"/>
                <a:cs typeface="Arial"/>
              </a:rPr>
              <a:t>28,</a:t>
            </a:r>
            <a:r>
              <a:rPr sz="700" spc="-15" dirty="0">
                <a:solidFill>
                  <a:srgbClr val="9A9288"/>
                </a:solidFill>
                <a:latin typeface="Arial"/>
                <a:cs typeface="Arial"/>
              </a:rPr>
              <a:t> </a:t>
            </a:r>
            <a:r>
              <a:rPr sz="700" spc="-20" dirty="0">
                <a:solidFill>
                  <a:srgbClr val="9A9288"/>
                </a:solidFill>
                <a:latin typeface="Arial"/>
                <a:cs typeface="Arial"/>
              </a:rPr>
              <a:t>2025</a:t>
            </a:r>
            <a:endParaRPr sz="700">
              <a:latin typeface="Arial"/>
              <a:cs typeface="Arial"/>
            </a:endParaRPr>
          </a:p>
        </p:txBody>
      </p:sp>
      <p:graphicFrame>
        <p:nvGraphicFramePr>
          <p:cNvPr id="11" name="object 11"/>
          <p:cNvGraphicFramePr>
            <a:graphicFrameLocks noGrp="1"/>
          </p:cNvGraphicFramePr>
          <p:nvPr>
            <p:extLst>
              <p:ext uri="{D42A27DB-BD31-4B8C-83A1-F6EECF244321}">
                <p14:modId xmlns:p14="http://schemas.microsoft.com/office/powerpoint/2010/main" val="4064259784"/>
              </p:ext>
            </p:extLst>
          </p:nvPr>
        </p:nvGraphicFramePr>
        <p:xfrm>
          <a:off x="539991" y="1072388"/>
          <a:ext cx="11094720" cy="4645018"/>
        </p:xfrm>
        <a:graphic>
          <a:graphicData uri="http://schemas.openxmlformats.org/drawingml/2006/table">
            <a:tbl>
              <a:tblPr firstRow="1" bandRow="1">
                <a:tableStyleId>{2D5ABB26-0587-4C30-8999-92F81FD0307C}</a:tableStyleId>
              </a:tblPr>
              <a:tblGrid>
                <a:gridCol w="5408422">
                  <a:extLst>
                    <a:ext uri="{9D8B030D-6E8A-4147-A177-3AD203B41FA5}">
                      <a16:colId xmlns:a16="http://schemas.microsoft.com/office/drawing/2014/main" val="20000"/>
                    </a:ext>
                  </a:extLst>
                </a:gridCol>
                <a:gridCol w="5686298">
                  <a:extLst>
                    <a:ext uri="{9D8B030D-6E8A-4147-A177-3AD203B41FA5}">
                      <a16:colId xmlns:a16="http://schemas.microsoft.com/office/drawing/2014/main" val="20001"/>
                    </a:ext>
                  </a:extLst>
                </a:gridCol>
              </a:tblGrid>
              <a:tr h="588667">
                <a:tc>
                  <a:txBody>
                    <a:bodyPr/>
                    <a:lstStyle/>
                    <a:p>
                      <a:pPr marL="635" algn="ctr">
                        <a:lnSpc>
                          <a:spcPct val="100000"/>
                        </a:lnSpc>
                        <a:spcBef>
                          <a:spcPts val="420"/>
                        </a:spcBef>
                      </a:pPr>
                      <a:r>
                        <a:rPr sz="2400" b="1" spc="-10" dirty="0">
                          <a:solidFill>
                            <a:srgbClr val="FFFFFF"/>
                          </a:solidFill>
                          <a:latin typeface="Arial"/>
                          <a:cs typeface="Arial"/>
                        </a:rPr>
                        <a:t>Event</a:t>
                      </a:r>
                      <a:endParaRPr sz="2400" dirty="0">
                        <a:latin typeface="Arial"/>
                        <a:cs typeface="Arial"/>
                      </a:endParaRPr>
                    </a:p>
                  </a:txBody>
                  <a:tcPr marL="0" marR="0" marT="53340" marB="0">
                    <a:lnL w="6350">
                      <a:solidFill>
                        <a:srgbClr val="8F58AA"/>
                      </a:solidFill>
                      <a:prstDash val="solid"/>
                    </a:lnL>
                    <a:lnT w="6350">
                      <a:solidFill>
                        <a:srgbClr val="8F58AA"/>
                      </a:solidFill>
                      <a:prstDash val="solid"/>
                    </a:lnT>
                    <a:lnB w="6350">
                      <a:solidFill>
                        <a:srgbClr val="8F58AA"/>
                      </a:solidFill>
                      <a:prstDash val="solid"/>
                    </a:lnB>
                    <a:solidFill>
                      <a:srgbClr val="00213A"/>
                    </a:solidFill>
                  </a:tcPr>
                </a:tc>
                <a:tc>
                  <a:txBody>
                    <a:bodyPr/>
                    <a:lstStyle/>
                    <a:p>
                      <a:pPr marL="1080135">
                        <a:lnSpc>
                          <a:spcPct val="100000"/>
                        </a:lnSpc>
                        <a:spcBef>
                          <a:spcPts val="420"/>
                        </a:spcBef>
                      </a:pPr>
                      <a:r>
                        <a:rPr sz="2400" b="1" dirty="0">
                          <a:solidFill>
                            <a:srgbClr val="FFFFFF"/>
                          </a:solidFill>
                          <a:latin typeface="Arial"/>
                          <a:cs typeface="Arial"/>
                        </a:rPr>
                        <a:t>Time</a:t>
                      </a:r>
                      <a:r>
                        <a:rPr sz="2400" b="1" spc="-105" dirty="0">
                          <a:solidFill>
                            <a:srgbClr val="FFFFFF"/>
                          </a:solidFill>
                          <a:latin typeface="Arial"/>
                          <a:cs typeface="Arial"/>
                        </a:rPr>
                        <a:t> </a:t>
                      </a:r>
                      <a:r>
                        <a:rPr sz="2400" b="1" spc="-10" dirty="0">
                          <a:solidFill>
                            <a:srgbClr val="FFFFFF"/>
                          </a:solidFill>
                          <a:latin typeface="Arial"/>
                          <a:cs typeface="Arial"/>
                        </a:rPr>
                        <a:t>Required</a:t>
                      </a:r>
                      <a:endParaRPr sz="2400" dirty="0">
                        <a:latin typeface="Arial"/>
                        <a:cs typeface="Arial"/>
                      </a:endParaRPr>
                    </a:p>
                  </a:txBody>
                  <a:tcPr marL="0" marR="0" marT="53340" marB="0">
                    <a:lnR w="6350">
                      <a:solidFill>
                        <a:srgbClr val="8F58AA"/>
                      </a:solidFill>
                      <a:prstDash val="solid"/>
                    </a:lnR>
                    <a:lnT w="6350">
                      <a:solidFill>
                        <a:srgbClr val="8F58AA"/>
                      </a:solidFill>
                      <a:prstDash val="solid"/>
                    </a:lnT>
                    <a:lnB w="6350">
                      <a:solidFill>
                        <a:srgbClr val="8F58AA"/>
                      </a:solidFill>
                      <a:prstDash val="solid"/>
                    </a:lnB>
                    <a:solidFill>
                      <a:srgbClr val="00213A"/>
                    </a:solidFill>
                  </a:tcPr>
                </a:tc>
                <a:extLst>
                  <a:ext uri="{0D108BD9-81ED-4DB2-BD59-A6C34878D82A}">
                    <a16:rowId xmlns:a16="http://schemas.microsoft.com/office/drawing/2014/main" val="10000"/>
                  </a:ext>
                </a:extLst>
              </a:tr>
              <a:tr h="3117360">
                <a:tc>
                  <a:txBody>
                    <a:bodyPr/>
                    <a:lstStyle/>
                    <a:p>
                      <a:pPr marL="121285">
                        <a:lnSpc>
                          <a:spcPct val="100000"/>
                        </a:lnSpc>
                        <a:spcBef>
                          <a:spcPts val="440"/>
                        </a:spcBef>
                      </a:pPr>
                      <a:r>
                        <a:rPr sz="2400" dirty="0">
                          <a:solidFill>
                            <a:srgbClr val="1F151E"/>
                          </a:solidFill>
                          <a:latin typeface="Arial"/>
                          <a:cs typeface="Arial"/>
                        </a:rPr>
                        <a:t>City</a:t>
                      </a:r>
                      <a:r>
                        <a:rPr sz="2400" spc="-30" dirty="0">
                          <a:solidFill>
                            <a:srgbClr val="1F151E"/>
                          </a:solidFill>
                          <a:latin typeface="Arial"/>
                          <a:cs typeface="Arial"/>
                        </a:rPr>
                        <a:t> </a:t>
                      </a:r>
                      <a:r>
                        <a:rPr sz="2400" dirty="0">
                          <a:solidFill>
                            <a:srgbClr val="1F151E"/>
                          </a:solidFill>
                          <a:latin typeface="Arial"/>
                          <a:cs typeface="Arial"/>
                        </a:rPr>
                        <a:t>Council</a:t>
                      </a:r>
                      <a:r>
                        <a:rPr sz="2400" spc="-55" dirty="0">
                          <a:solidFill>
                            <a:srgbClr val="1F151E"/>
                          </a:solidFill>
                          <a:latin typeface="Arial"/>
                          <a:cs typeface="Arial"/>
                        </a:rPr>
                        <a:t> </a:t>
                      </a:r>
                      <a:r>
                        <a:rPr sz="2400" dirty="0">
                          <a:solidFill>
                            <a:srgbClr val="1F151E"/>
                          </a:solidFill>
                          <a:latin typeface="Arial"/>
                          <a:cs typeface="Arial"/>
                        </a:rPr>
                        <a:t>canvasses</a:t>
                      </a:r>
                      <a:r>
                        <a:rPr sz="2400" spc="-40" dirty="0">
                          <a:solidFill>
                            <a:srgbClr val="1F151E"/>
                          </a:solidFill>
                          <a:latin typeface="Arial"/>
                          <a:cs typeface="Arial"/>
                        </a:rPr>
                        <a:t> </a:t>
                      </a:r>
                      <a:r>
                        <a:rPr sz="2400" dirty="0">
                          <a:solidFill>
                            <a:srgbClr val="1F151E"/>
                          </a:solidFill>
                          <a:latin typeface="Arial"/>
                          <a:cs typeface="Arial"/>
                        </a:rPr>
                        <a:t>election</a:t>
                      </a:r>
                      <a:r>
                        <a:rPr sz="2400" spc="-55" dirty="0">
                          <a:solidFill>
                            <a:srgbClr val="1F151E"/>
                          </a:solidFill>
                          <a:latin typeface="Arial"/>
                          <a:cs typeface="Arial"/>
                        </a:rPr>
                        <a:t> </a:t>
                      </a:r>
                      <a:r>
                        <a:rPr sz="2400" spc="-10" dirty="0">
                          <a:solidFill>
                            <a:srgbClr val="1F151E"/>
                          </a:solidFill>
                          <a:latin typeface="Arial"/>
                          <a:cs typeface="Arial"/>
                        </a:rPr>
                        <a:t>returns</a:t>
                      </a:r>
                      <a:endParaRPr sz="2400" dirty="0">
                        <a:latin typeface="Arial"/>
                        <a:cs typeface="Arial"/>
                      </a:endParaRPr>
                    </a:p>
                  </a:txBody>
                  <a:tcPr marL="0" marR="0" marT="55880" marB="0">
                    <a:lnL w="6350">
                      <a:solidFill>
                        <a:srgbClr val="8F58AA"/>
                      </a:solidFill>
                      <a:prstDash val="solid"/>
                    </a:lnL>
                    <a:lnR w="12700">
                      <a:solidFill>
                        <a:srgbClr val="FF0000"/>
                      </a:solidFill>
                      <a:prstDash val="solid"/>
                    </a:lnR>
                    <a:lnT w="6350">
                      <a:solidFill>
                        <a:srgbClr val="8F58AA"/>
                      </a:solidFill>
                      <a:prstDash val="solid"/>
                    </a:lnT>
                    <a:lnB w="6350">
                      <a:solidFill>
                        <a:srgbClr val="8F58AA"/>
                      </a:solidFill>
                      <a:prstDash val="solid"/>
                    </a:lnB>
                  </a:tcPr>
                </a:tc>
                <a:tc>
                  <a:txBody>
                    <a:bodyPr/>
                    <a:lstStyle/>
                    <a:p>
                      <a:pPr marL="122555" marR="163195">
                        <a:lnSpc>
                          <a:spcPct val="100000"/>
                        </a:lnSpc>
                        <a:spcBef>
                          <a:spcPts val="440"/>
                        </a:spcBef>
                      </a:pPr>
                      <a:r>
                        <a:rPr sz="2400" dirty="0">
                          <a:solidFill>
                            <a:srgbClr val="1F151E"/>
                          </a:solidFill>
                          <a:latin typeface="Arial"/>
                          <a:cs typeface="Arial"/>
                        </a:rPr>
                        <a:t>Not</a:t>
                      </a:r>
                      <a:r>
                        <a:rPr sz="2400" spc="-35" dirty="0">
                          <a:solidFill>
                            <a:srgbClr val="1F151E"/>
                          </a:solidFill>
                          <a:latin typeface="Arial"/>
                          <a:cs typeface="Arial"/>
                        </a:rPr>
                        <a:t> </a:t>
                      </a:r>
                      <a:r>
                        <a:rPr sz="2400" dirty="0">
                          <a:solidFill>
                            <a:srgbClr val="1F151E"/>
                          </a:solidFill>
                          <a:latin typeface="Arial"/>
                          <a:cs typeface="Arial"/>
                        </a:rPr>
                        <a:t>later</a:t>
                      </a:r>
                      <a:r>
                        <a:rPr sz="2400" spc="-40" dirty="0">
                          <a:solidFill>
                            <a:srgbClr val="1F151E"/>
                          </a:solidFill>
                          <a:latin typeface="Arial"/>
                          <a:cs typeface="Arial"/>
                        </a:rPr>
                        <a:t> </a:t>
                      </a:r>
                      <a:r>
                        <a:rPr sz="2400" dirty="0">
                          <a:solidFill>
                            <a:srgbClr val="1F151E"/>
                          </a:solidFill>
                          <a:latin typeface="Arial"/>
                          <a:cs typeface="Arial"/>
                        </a:rPr>
                        <a:t>than</a:t>
                      </a:r>
                      <a:r>
                        <a:rPr sz="2400" spc="-35" dirty="0">
                          <a:solidFill>
                            <a:srgbClr val="1F151E"/>
                          </a:solidFill>
                          <a:latin typeface="Arial"/>
                          <a:cs typeface="Arial"/>
                        </a:rPr>
                        <a:t> </a:t>
                      </a:r>
                      <a:r>
                        <a:rPr sz="2400" spc="-10" dirty="0">
                          <a:solidFill>
                            <a:srgbClr val="1F151E"/>
                          </a:solidFill>
                          <a:latin typeface="Arial"/>
                          <a:cs typeface="Arial"/>
                        </a:rPr>
                        <a:t>11</a:t>
                      </a:r>
                      <a:r>
                        <a:rPr sz="2400" spc="-35" dirty="0">
                          <a:solidFill>
                            <a:srgbClr val="1F151E"/>
                          </a:solidFill>
                          <a:latin typeface="Arial"/>
                          <a:cs typeface="Arial"/>
                        </a:rPr>
                        <a:t> </a:t>
                      </a:r>
                      <a:r>
                        <a:rPr sz="2400" dirty="0">
                          <a:solidFill>
                            <a:srgbClr val="1F151E"/>
                          </a:solidFill>
                          <a:latin typeface="Arial"/>
                          <a:cs typeface="Arial"/>
                        </a:rPr>
                        <a:t>days</a:t>
                      </a:r>
                      <a:r>
                        <a:rPr sz="2400" spc="-20" dirty="0">
                          <a:solidFill>
                            <a:srgbClr val="1F151E"/>
                          </a:solidFill>
                          <a:latin typeface="Arial"/>
                          <a:cs typeface="Arial"/>
                        </a:rPr>
                        <a:t> </a:t>
                      </a:r>
                      <a:r>
                        <a:rPr sz="2400" dirty="0">
                          <a:solidFill>
                            <a:srgbClr val="1F151E"/>
                          </a:solidFill>
                          <a:latin typeface="Arial"/>
                          <a:cs typeface="Arial"/>
                        </a:rPr>
                        <a:t>after</a:t>
                      </a:r>
                      <a:r>
                        <a:rPr sz="2400" spc="-30" dirty="0">
                          <a:solidFill>
                            <a:srgbClr val="1F151E"/>
                          </a:solidFill>
                          <a:latin typeface="Arial"/>
                          <a:cs typeface="Arial"/>
                        </a:rPr>
                        <a:t> </a:t>
                      </a:r>
                      <a:r>
                        <a:rPr sz="2400" dirty="0">
                          <a:solidFill>
                            <a:srgbClr val="1F151E"/>
                          </a:solidFill>
                          <a:latin typeface="Arial"/>
                          <a:cs typeface="Arial"/>
                        </a:rPr>
                        <a:t>election</a:t>
                      </a:r>
                      <a:r>
                        <a:rPr sz="2400" spc="-55" dirty="0">
                          <a:solidFill>
                            <a:srgbClr val="1F151E"/>
                          </a:solidFill>
                          <a:latin typeface="Arial"/>
                          <a:cs typeface="Arial"/>
                        </a:rPr>
                        <a:t> </a:t>
                      </a:r>
                      <a:r>
                        <a:rPr sz="2400" dirty="0">
                          <a:solidFill>
                            <a:srgbClr val="1F151E"/>
                          </a:solidFill>
                          <a:latin typeface="Arial"/>
                          <a:cs typeface="Arial"/>
                        </a:rPr>
                        <a:t>day</a:t>
                      </a:r>
                      <a:r>
                        <a:rPr sz="2400" spc="-40" dirty="0">
                          <a:solidFill>
                            <a:srgbClr val="1F151E"/>
                          </a:solidFill>
                          <a:latin typeface="Arial"/>
                          <a:cs typeface="Arial"/>
                        </a:rPr>
                        <a:t> </a:t>
                      </a:r>
                      <a:r>
                        <a:rPr sz="2400" spc="-25" dirty="0">
                          <a:solidFill>
                            <a:srgbClr val="1F151E"/>
                          </a:solidFill>
                          <a:latin typeface="Arial"/>
                          <a:cs typeface="Arial"/>
                        </a:rPr>
                        <a:t>and </a:t>
                      </a:r>
                      <a:r>
                        <a:rPr sz="2400" dirty="0">
                          <a:solidFill>
                            <a:srgbClr val="1F151E"/>
                          </a:solidFill>
                          <a:latin typeface="Arial"/>
                          <a:cs typeface="Arial"/>
                        </a:rPr>
                        <a:t>not</a:t>
                      </a:r>
                      <a:r>
                        <a:rPr sz="2400" spc="-20" dirty="0">
                          <a:solidFill>
                            <a:srgbClr val="1F151E"/>
                          </a:solidFill>
                          <a:latin typeface="Arial"/>
                          <a:cs typeface="Arial"/>
                        </a:rPr>
                        <a:t> </a:t>
                      </a:r>
                      <a:r>
                        <a:rPr sz="2400" dirty="0">
                          <a:solidFill>
                            <a:srgbClr val="1F151E"/>
                          </a:solidFill>
                          <a:latin typeface="Arial"/>
                          <a:cs typeface="Arial"/>
                        </a:rPr>
                        <a:t>earlier</a:t>
                      </a:r>
                      <a:r>
                        <a:rPr sz="2400" spc="-35" dirty="0">
                          <a:solidFill>
                            <a:srgbClr val="1F151E"/>
                          </a:solidFill>
                          <a:latin typeface="Arial"/>
                          <a:cs typeface="Arial"/>
                        </a:rPr>
                        <a:t> </a:t>
                      </a:r>
                      <a:r>
                        <a:rPr sz="2400" dirty="0">
                          <a:solidFill>
                            <a:srgbClr val="1F151E"/>
                          </a:solidFill>
                          <a:latin typeface="Arial"/>
                          <a:cs typeface="Arial"/>
                        </a:rPr>
                        <a:t>than</a:t>
                      </a:r>
                      <a:r>
                        <a:rPr sz="2400" spc="-20" dirty="0">
                          <a:solidFill>
                            <a:srgbClr val="1F151E"/>
                          </a:solidFill>
                          <a:latin typeface="Arial"/>
                          <a:cs typeface="Arial"/>
                        </a:rPr>
                        <a:t> </a:t>
                      </a:r>
                      <a:r>
                        <a:rPr sz="2400" dirty="0">
                          <a:solidFill>
                            <a:srgbClr val="1F151E"/>
                          </a:solidFill>
                          <a:latin typeface="Arial"/>
                          <a:cs typeface="Arial"/>
                        </a:rPr>
                        <a:t>the</a:t>
                      </a:r>
                      <a:r>
                        <a:rPr sz="2400" spc="-20" dirty="0">
                          <a:solidFill>
                            <a:srgbClr val="1F151E"/>
                          </a:solidFill>
                          <a:latin typeface="Arial"/>
                          <a:cs typeface="Arial"/>
                        </a:rPr>
                        <a:t> </a:t>
                      </a:r>
                      <a:r>
                        <a:rPr sz="2400" dirty="0">
                          <a:solidFill>
                            <a:srgbClr val="1F151E"/>
                          </a:solidFill>
                          <a:latin typeface="Arial"/>
                          <a:cs typeface="Arial"/>
                        </a:rPr>
                        <a:t>later</a:t>
                      </a:r>
                      <a:r>
                        <a:rPr sz="2400" spc="-25" dirty="0">
                          <a:solidFill>
                            <a:srgbClr val="1F151E"/>
                          </a:solidFill>
                          <a:latin typeface="Arial"/>
                          <a:cs typeface="Arial"/>
                        </a:rPr>
                        <a:t> </a:t>
                      </a:r>
                      <a:r>
                        <a:rPr sz="2400" dirty="0">
                          <a:solidFill>
                            <a:srgbClr val="1F151E"/>
                          </a:solidFill>
                          <a:latin typeface="Arial"/>
                          <a:cs typeface="Arial"/>
                        </a:rPr>
                        <a:t>of:</a:t>
                      </a:r>
                      <a:r>
                        <a:rPr sz="2400" spc="-15" dirty="0">
                          <a:solidFill>
                            <a:srgbClr val="1F151E"/>
                          </a:solidFill>
                          <a:latin typeface="Arial"/>
                          <a:cs typeface="Arial"/>
                        </a:rPr>
                        <a:t> </a:t>
                      </a:r>
                      <a:r>
                        <a:rPr sz="2400" dirty="0">
                          <a:solidFill>
                            <a:srgbClr val="1F151E"/>
                          </a:solidFill>
                          <a:latin typeface="Arial"/>
                          <a:cs typeface="Arial"/>
                        </a:rPr>
                        <a:t>(1)</a:t>
                      </a:r>
                      <a:r>
                        <a:rPr sz="2400" spc="-5" dirty="0">
                          <a:solidFill>
                            <a:srgbClr val="1F151E"/>
                          </a:solidFill>
                          <a:latin typeface="Arial"/>
                          <a:cs typeface="Arial"/>
                        </a:rPr>
                        <a:t> </a:t>
                      </a:r>
                      <a:r>
                        <a:rPr sz="2400" dirty="0">
                          <a:solidFill>
                            <a:srgbClr val="1F151E"/>
                          </a:solidFill>
                          <a:latin typeface="Arial"/>
                          <a:cs typeface="Arial"/>
                        </a:rPr>
                        <a:t>the</a:t>
                      </a:r>
                      <a:r>
                        <a:rPr sz="2400" spc="-20" dirty="0">
                          <a:solidFill>
                            <a:srgbClr val="1F151E"/>
                          </a:solidFill>
                          <a:latin typeface="Arial"/>
                          <a:cs typeface="Arial"/>
                        </a:rPr>
                        <a:t> </a:t>
                      </a:r>
                      <a:r>
                        <a:rPr sz="2400" dirty="0">
                          <a:solidFill>
                            <a:srgbClr val="1F151E"/>
                          </a:solidFill>
                          <a:latin typeface="Arial"/>
                          <a:cs typeface="Arial"/>
                        </a:rPr>
                        <a:t>3rd</a:t>
                      </a:r>
                      <a:r>
                        <a:rPr sz="2400" spc="-15" dirty="0">
                          <a:solidFill>
                            <a:srgbClr val="1F151E"/>
                          </a:solidFill>
                          <a:latin typeface="Arial"/>
                          <a:cs typeface="Arial"/>
                        </a:rPr>
                        <a:t> </a:t>
                      </a:r>
                      <a:r>
                        <a:rPr sz="2400" spc="-25" dirty="0">
                          <a:solidFill>
                            <a:srgbClr val="1F151E"/>
                          </a:solidFill>
                          <a:latin typeface="Arial"/>
                          <a:cs typeface="Arial"/>
                        </a:rPr>
                        <a:t>day </a:t>
                      </a:r>
                      <a:r>
                        <a:rPr sz="2400" dirty="0">
                          <a:solidFill>
                            <a:srgbClr val="1F151E"/>
                          </a:solidFill>
                          <a:latin typeface="Arial"/>
                          <a:cs typeface="Arial"/>
                        </a:rPr>
                        <a:t>after</a:t>
                      </a:r>
                      <a:r>
                        <a:rPr sz="2400" spc="-20" dirty="0">
                          <a:solidFill>
                            <a:srgbClr val="1F151E"/>
                          </a:solidFill>
                          <a:latin typeface="Arial"/>
                          <a:cs typeface="Arial"/>
                        </a:rPr>
                        <a:t> </a:t>
                      </a:r>
                      <a:r>
                        <a:rPr sz="2400" dirty="0">
                          <a:solidFill>
                            <a:srgbClr val="1F151E"/>
                          </a:solidFill>
                          <a:latin typeface="Arial"/>
                          <a:cs typeface="Arial"/>
                        </a:rPr>
                        <a:t>election</a:t>
                      </a:r>
                      <a:r>
                        <a:rPr sz="2400" spc="-45" dirty="0">
                          <a:solidFill>
                            <a:srgbClr val="1F151E"/>
                          </a:solidFill>
                          <a:latin typeface="Arial"/>
                          <a:cs typeface="Arial"/>
                        </a:rPr>
                        <a:t> </a:t>
                      </a:r>
                      <a:r>
                        <a:rPr sz="2400" dirty="0">
                          <a:solidFill>
                            <a:srgbClr val="1F151E"/>
                          </a:solidFill>
                          <a:latin typeface="Arial"/>
                          <a:cs typeface="Arial"/>
                        </a:rPr>
                        <a:t>day; (2)</a:t>
                      </a:r>
                      <a:r>
                        <a:rPr sz="2400" spc="-10" dirty="0">
                          <a:solidFill>
                            <a:srgbClr val="1F151E"/>
                          </a:solidFill>
                          <a:latin typeface="Arial"/>
                          <a:cs typeface="Arial"/>
                        </a:rPr>
                        <a:t> </a:t>
                      </a:r>
                      <a:r>
                        <a:rPr sz="2400" dirty="0">
                          <a:solidFill>
                            <a:srgbClr val="1F151E"/>
                          </a:solidFill>
                          <a:latin typeface="Arial"/>
                          <a:cs typeface="Arial"/>
                        </a:rPr>
                        <a:t>the</a:t>
                      </a:r>
                      <a:r>
                        <a:rPr sz="2400" spc="-25" dirty="0">
                          <a:solidFill>
                            <a:srgbClr val="1F151E"/>
                          </a:solidFill>
                          <a:latin typeface="Arial"/>
                          <a:cs typeface="Arial"/>
                        </a:rPr>
                        <a:t> </a:t>
                      </a:r>
                      <a:r>
                        <a:rPr sz="2400" dirty="0">
                          <a:solidFill>
                            <a:srgbClr val="1F151E"/>
                          </a:solidFill>
                          <a:latin typeface="Arial"/>
                          <a:cs typeface="Arial"/>
                        </a:rPr>
                        <a:t>date</a:t>
                      </a:r>
                      <a:r>
                        <a:rPr sz="2400" spc="-35" dirty="0">
                          <a:solidFill>
                            <a:srgbClr val="1F151E"/>
                          </a:solidFill>
                          <a:latin typeface="Arial"/>
                          <a:cs typeface="Arial"/>
                        </a:rPr>
                        <a:t> </a:t>
                      </a:r>
                      <a:r>
                        <a:rPr sz="2400" spc="-25" dirty="0">
                          <a:solidFill>
                            <a:srgbClr val="1F151E"/>
                          </a:solidFill>
                          <a:latin typeface="Arial"/>
                          <a:cs typeface="Arial"/>
                        </a:rPr>
                        <a:t>the </a:t>
                      </a:r>
                      <a:r>
                        <a:rPr sz="2400" dirty="0">
                          <a:solidFill>
                            <a:srgbClr val="1F151E"/>
                          </a:solidFill>
                          <a:latin typeface="Arial"/>
                          <a:cs typeface="Arial"/>
                        </a:rPr>
                        <a:t>provisional</a:t>
                      </a:r>
                      <a:r>
                        <a:rPr sz="2400" spc="-60" dirty="0">
                          <a:solidFill>
                            <a:srgbClr val="1F151E"/>
                          </a:solidFill>
                          <a:latin typeface="Arial"/>
                          <a:cs typeface="Arial"/>
                        </a:rPr>
                        <a:t> </a:t>
                      </a:r>
                      <a:r>
                        <a:rPr sz="2400" dirty="0">
                          <a:solidFill>
                            <a:srgbClr val="1F151E"/>
                          </a:solidFill>
                          <a:latin typeface="Arial"/>
                          <a:cs typeface="Arial"/>
                        </a:rPr>
                        <a:t>ballots</a:t>
                      </a:r>
                      <a:r>
                        <a:rPr sz="2400" spc="-45" dirty="0">
                          <a:solidFill>
                            <a:srgbClr val="1F151E"/>
                          </a:solidFill>
                          <a:latin typeface="Arial"/>
                          <a:cs typeface="Arial"/>
                        </a:rPr>
                        <a:t> </a:t>
                      </a:r>
                      <a:r>
                        <a:rPr sz="2400" dirty="0">
                          <a:solidFill>
                            <a:srgbClr val="1F151E"/>
                          </a:solidFill>
                          <a:latin typeface="Arial"/>
                          <a:cs typeface="Arial"/>
                        </a:rPr>
                        <a:t>have</a:t>
                      </a:r>
                      <a:r>
                        <a:rPr sz="2400" spc="-45" dirty="0">
                          <a:solidFill>
                            <a:srgbClr val="1F151E"/>
                          </a:solidFill>
                          <a:latin typeface="Arial"/>
                          <a:cs typeface="Arial"/>
                        </a:rPr>
                        <a:t> </a:t>
                      </a:r>
                      <a:r>
                        <a:rPr sz="2400" dirty="0">
                          <a:solidFill>
                            <a:srgbClr val="1F151E"/>
                          </a:solidFill>
                          <a:latin typeface="Arial"/>
                          <a:cs typeface="Arial"/>
                        </a:rPr>
                        <a:t>been</a:t>
                      </a:r>
                      <a:r>
                        <a:rPr sz="2400" spc="-40" dirty="0">
                          <a:solidFill>
                            <a:srgbClr val="1F151E"/>
                          </a:solidFill>
                          <a:latin typeface="Arial"/>
                          <a:cs typeface="Arial"/>
                        </a:rPr>
                        <a:t> </a:t>
                      </a:r>
                      <a:r>
                        <a:rPr sz="2400" dirty="0">
                          <a:solidFill>
                            <a:srgbClr val="1F151E"/>
                          </a:solidFill>
                          <a:latin typeface="Arial"/>
                          <a:cs typeface="Arial"/>
                        </a:rPr>
                        <a:t>counted;</a:t>
                      </a:r>
                      <a:r>
                        <a:rPr sz="2400" spc="-30" dirty="0">
                          <a:solidFill>
                            <a:srgbClr val="1F151E"/>
                          </a:solidFill>
                          <a:latin typeface="Arial"/>
                          <a:cs typeface="Arial"/>
                        </a:rPr>
                        <a:t> </a:t>
                      </a:r>
                      <a:r>
                        <a:rPr sz="2400" spc="-25" dirty="0">
                          <a:solidFill>
                            <a:srgbClr val="1F151E"/>
                          </a:solidFill>
                          <a:latin typeface="Arial"/>
                          <a:cs typeface="Arial"/>
                        </a:rPr>
                        <a:t>or</a:t>
                      </a:r>
                      <a:endParaRPr sz="2400" dirty="0">
                        <a:latin typeface="Arial"/>
                        <a:cs typeface="Arial"/>
                      </a:endParaRPr>
                    </a:p>
                    <a:p>
                      <a:pPr marL="122555" marR="542925">
                        <a:lnSpc>
                          <a:spcPct val="100000"/>
                        </a:lnSpc>
                        <a:spcBef>
                          <a:spcPts val="5"/>
                        </a:spcBef>
                      </a:pPr>
                      <a:r>
                        <a:rPr sz="2400" dirty="0">
                          <a:solidFill>
                            <a:srgbClr val="1F151E"/>
                          </a:solidFill>
                          <a:latin typeface="Arial"/>
                          <a:cs typeface="Arial"/>
                        </a:rPr>
                        <a:t>(3)</a:t>
                      </a:r>
                      <a:r>
                        <a:rPr sz="2400" spc="-20" dirty="0">
                          <a:solidFill>
                            <a:srgbClr val="1F151E"/>
                          </a:solidFill>
                          <a:latin typeface="Arial"/>
                          <a:cs typeface="Arial"/>
                        </a:rPr>
                        <a:t> </a:t>
                      </a:r>
                      <a:r>
                        <a:rPr sz="2400" dirty="0">
                          <a:solidFill>
                            <a:srgbClr val="1F151E"/>
                          </a:solidFill>
                          <a:latin typeface="Arial"/>
                          <a:cs typeface="Arial"/>
                        </a:rPr>
                        <a:t>the</a:t>
                      </a:r>
                      <a:r>
                        <a:rPr sz="2400" spc="-20" dirty="0">
                          <a:solidFill>
                            <a:srgbClr val="1F151E"/>
                          </a:solidFill>
                          <a:latin typeface="Arial"/>
                          <a:cs typeface="Arial"/>
                        </a:rPr>
                        <a:t> </a:t>
                      </a:r>
                      <a:r>
                        <a:rPr sz="2400" dirty="0">
                          <a:solidFill>
                            <a:srgbClr val="1F151E"/>
                          </a:solidFill>
                          <a:latin typeface="Arial"/>
                          <a:cs typeface="Arial"/>
                        </a:rPr>
                        <a:t>date</a:t>
                      </a:r>
                      <a:r>
                        <a:rPr sz="2400" spc="-20" dirty="0">
                          <a:solidFill>
                            <a:srgbClr val="1F151E"/>
                          </a:solidFill>
                          <a:latin typeface="Arial"/>
                          <a:cs typeface="Arial"/>
                        </a:rPr>
                        <a:t> </a:t>
                      </a:r>
                      <a:r>
                        <a:rPr sz="2400" dirty="0">
                          <a:solidFill>
                            <a:srgbClr val="1F151E"/>
                          </a:solidFill>
                          <a:latin typeface="Arial"/>
                          <a:cs typeface="Arial"/>
                        </a:rPr>
                        <a:t>that</a:t>
                      </a:r>
                      <a:r>
                        <a:rPr sz="2400" spc="-20" dirty="0">
                          <a:solidFill>
                            <a:srgbClr val="1F151E"/>
                          </a:solidFill>
                          <a:latin typeface="Arial"/>
                          <a:cs typeface="Arial"/>
                        </a:rPr>
                        <a:t> </a:t>
                      </a:r>
                      <a:r>
                        <a:rPr sz="2400" dirty="0">
                          <a:solidFill>
                            <a:srgbClr val="1F151E"/>
                          </a:solidFill>
                          <a:latin typeface="Arial"/>
                          <a:cs typeface="Arial"/>
                        </a:rPr>
                        <a:t>all</a:t>
                      </a:r>
                      <a:r>
                        <a:rPr sz="2400" spc="-40" dirty="0">
                          <a:solidFill>
                            <a:srgbClr val="1F151E"/>
                          </a:solidFill>
                          <a:latin typeface="Arial"/>
                          <a:cs typeface="Arial"/>
                        </a:rPr>
                        <a:t> </a:t>
                      </a:r>
                      <a:r>
                        <a:rPr sz="2400" dirty="0">
                          <a:solidFill>
                            <a:srgbClr val="1F151E"/>
                          </a:solidFill>
                          <a:latin typeface="Arial"/>
                          <a:cs typeface="Arial"/>
                        </a:rPr>
                        <a:t>timely</a:t>
                      </a:r>
                      <a:r>
                        <a:rPr sz="2400" spc="-40" dirty="0">
                          <a:solidFill>
                            <a:srgbClr val="1F151E"/>
                          </a:solidFill>
                          <a:latin typeface="Arial"/>
                          <a:cs typeface="Arial"/>
                        </a:rPr>
                        <a:t> </a:t>
                      </a:r>
                      <a:r>
                        <a:rPr sz="2400" dirty="0">
                          <a:solidFill>
                            <a:srgbClr val="1F151E"/>
                          </a:solidFill>
                          <a:latin typeface="Arial"/>
                          <a:cs typeface="Arial"/>
                        </a:rPr>
                        <a:t>cast</a:t>
                      </a:r>
                      <a:r>
                        <a:rPr sz="2400" spc="-20" dirty="0">
                          <a:solidFill>
                            <a:srgbClr val="1F151E"/>
                          </a:solidFill>
                          <a:latin typeface="Arial"/>
                          <a:cs typeface="Arial"/>
                        </a:rPr>
                        <a:t> </a:t>
                      </a:r>
                      <a:r>
                        <a:rPr sz="2400" spc="-10" dirty="0">
                          <a:solidFill>
                            <a:srgbClr val="1F151E"/>
                          </a:solidFill>
                          <a:latin typeface="Arial"/>
                          <a:cs typeface="Arial"/>
                        </a:rPr>
                        <a:t>overseas </a:t>
                      </a:r>
                      <a:r>
                        <a:rPr sz="2400" dirty="0">
                          <a:solidFill>
                            <a:srgbClr val="1F151E"/>
                          </a:solidFill>
                          <a:latin typeface="Arial"/>
                          <a:cs typeface="Arial"/>
                        </a:rPr>
                        <a:t>ballot</a:t>
                      </a:r>
                      <a:r>
                        <a:rPr sz="2400" spc="-35" dirty="0">
                          <a:solidFill>
                            <a:srgbClr val="1F151E"/>
                          </a:solidFill>
                          <a:latin typeface="Arial"/>
                          <a:cs typeface="Arial"/>
                        </a:rPr>
                        <a:t> </a:t>
                      </a:r>
                      <a:r>
                        <a:rPr sz="2400" dirty="0">
                          <a:solidFill>
                            <a:srgbClr val="1F151E"/>
                          </a:solidFill>
                          <a:latin typeface="Arial"/>
                          <a:cs typeface="Arial"/>
                        </a:rPr>
                        <a:t>have</a:t>
                      </a:r>
                      <a:r>
                        <a:rPr sz="2400" spc="-25" dirty="0">
                          <a:solidFill>
                            <a:srgbClr val="1F151E"/>
                          </a:solidFill>
                          <a:latin typeface="Arial"/>
                          <a:cs typeface="Arial"/>
                        </a:rPr>
                        <a:t> </a:t>
                      </a:r>
                      <a:r>
                        <a:rPr sz="2400" dirty="0">
                          <a:solidFill>
                            <a:srgbClr val="1F151E"/>
                          </a:solidFill>
                          <a:latin typeface="Arial"/>
                          <a:cs typeface="Arial"/>
                        </a:rPr>
                        <a:t>been</a:t>
                      </a:r>
                      <a:r>
                        <a:rPr sz="2400" spc="-10" dirty="0">
                          <a:solidFill>
                            <a:srgbClr val="1F151E"/>
                          </a:solidFill>
                          <a:latin typeface="Arial"/>
                          <a:cs typeface="Arial"/>
                        </a:rPr>
                        <a:t> counted</a:t>
                      </a:r>
                      <a:endParaRPr sz="2400" dirty="0">
                        <a:latin typeface="Arial"/>
                        <a:cs typeface="Arial"/>
                      </a:endParaRPr>
                    </a:p>
                  </a:txBody>
                  <a:tcPr marL="0" marR="0" marT="55880" marB="0">
                    <a:lnL w="12700">
                      <a:solidFill>
                        <a:srgbClr val="FF0000"/>
                      </a:solidFill>
                      <a:prstDash val="solid"/>
                    </a:lnL>
                    <a:lnR w="6350">
                      <a:solidFill>
                        <a:srgbClr val="8F58AA"/>
                      </a:solidFill>
                      <a:prstDash val="solid"/>
                    </a:lnR>
                    <a:lnT w="6350">
                      <a:solidFill>
                        <a:srgbClr val="8F58AA"/>
                      </a:solidFill>
                      <a:prstDash val="solid"/>
                    </a:lnT>
                    <a:lnB w="6350">
                      <a:solidFill>
                        <a:srgbClr val="8F58AA"/>
                      </a:solidFill>
                      <a:prstDash val="solid"/>
                    </a:lnB>
                  </a:tcPr>
                </a:tc>
                <a:extLst>
                  <a:ext uri="{0D108BD9-81ED-4DB2-BD59-A6C34878D82A}">
                    <a16:rowId xmlns:a16="http://schemas.microsoft.com/office/drawing/2014/main" val="10001"/>
                  </a:ext>
                </a:extLst>
              </a:tr>
              <a:tr h="938991">
                <a:tc>
                  <a:txBody>
                    <a:bodyPr/>
                    <a:lstStyle/>
                    <a:p>
                      <a:pPr marL="121285">
                        <a:lnSpc>
                          <a:spcPct val="100000"/>
                        </a:lnSpc>
                        <a:spcBef>
                          <a:spcPts val="445"/>
                        </a:spcBef>
                      </a:pPr>
                      <a:r>
                        <a:rPr sz="2400" dirty="0">
                          <a:solidFill>
                            <a:srgbClr val="1F151E"/>
                          </a:solidFill>
                          <a:latin typeface="Arial"/>
                          <a:cs typeface="Arial"/>
                        </a:rPr>
                        <a:t>End</a:t>
                      </a:r>
                      <a:r>
                        <a:rPr sz="2400" spc="-30" dirty="0">
                          <a:solidFill>
                            <a:srgbClr val="1F151E"/>
                          </a:solidFill>
                          <a:latin typeface="Arial"/>
                          <a:cs typeface="Arial"/>
                        </a:rPr>
                        <a:t> </a:t>
                      </a:r>
                      <a:r>
                        <a:rPr sz="2400" dirty="0">
                          <a:solidFill>
                            <a:srgbClr val="1F151E"/>
                          </a:solidFill>
                          <a:latin typeface="Arial"/>
                          <a:cs typeface="Arial"/>
                        </a:rPr>
                        <a:t>of</a:t>
                      </a:r>
                      <a:r>
                        <a:rPr sz="2400" spc="-20" dirty="0">
                          <a:solidFill>
                            <a:srgbClr val="1F151E"/>
                          </a:solidFill>
                          <a:latin typeface="Arial"/>
                          <a:cs typeface="Arial"/>
                        </a:rPr>
                        <a:t> </a:t>
                      </a:r>
                      <a:r>
                        <a:rPr sz="2400" dirty="0">
                          <a:solidFill>
                            <a:srgbClr val="1F151E"/>
                          </a:solidFill>
                          <a:latin typeface="Arial"/>
                          <a:cs typeface="Arial"/>
                        </a:rPr>
                        <a:t>election</a:t>
                      </a:r>
                      <a:r>
                        <a:rPr sz="2400" spc="-45" dirty="0">
                          <a:solidFill>
                            <a:srgbClr val="1F151E"/>
                          </a:solidFill>
                          <a:latin typeface="Arial"/>
                          <a:cs typeface="Arial"/>
                        </a:rPr>
                        <a:t> </a:t>
                      </a:r>
                      <a:r>
                        <a:rPr sz="2400" dirty="0">
                          <a:solidFill>
                            <a:srgbClr val="1F151E"/>
                          </a:solidFill>
                          <a:latin typeface="Arial"/>
                          <a:cs typeface="Arial"/>
                        </a:rPr>
                        <a:t>contest</a:t>
                      </a:r>
                      <a:r>
                        <a:rPr sz="2400" spc="-30" dirty="0">
                          <a:solidFill>
                            <a:srgbClr val="1F151E"/>
                          </a:solidFill>
                          <a:latin typeface="Arial"/>
                          <a:cs typeface="Arial"/>
                        </a:rPr>
                        <a:t> </a:t>
                      </a:r>
                      <a:r>
                        <a:rPr sz="2400" spc="-10" dirty="0">
                          <a:solidFill>
                            <a:srgbClr val="1F151E"/>
                          </a:solidFill>
                          <a:latin typeface="Arial"/>
                          <a:cs typeface="Arial"/>
                        </a:rPr>
                        <a:t>period</a:t>
                      </a:r>
                      <a:endParaRPr sz="2400">
                        <a:latin typeface="Arial"/>
                        <a:cs typeface="Arial"/>
                      </a:endParaRPr>
                    </a:p>
                  </a:txBody>
                  <a:tcPr marL="0" marR="0" marT="56515" marB="0">
                    <a:lnL w="6350">
                      <a:solidFill>
                        <a:srgbClr val="8F58AA"/>
                      </a:solidFill>
                      <a:prstDash val="solid"/>
                    </a:lnL>
                    <a:lnR w="12700">
                      <a:solidFill>
                        <a:srgbClr val="FF0000"/>
                      </a:solidFill>
                      <a:prstDash val="solid"/>
                    </a:lnR>
                    <a:lnT w="6350">
                      <a:solidFill>
                        <a:srgbClr val="8F58AA"/>
                      </a:solidFill>
                      <a:prstDash val="solid"/>
                    </a:lnT>
                    <a:lnB w="6350">
                      <a:solidFill>
                        <a:srgbClr val="8F58AA"/>
                      </a:solidFill>
                      <a:prstDash val="solid"/>
                    </a:lnB>
                  </a:tcPr>
                </a:tc>
                <a:tc>
                  <a:txBody>
                    <a:bodyPr/>
                    <a:lstStyle/>
                    <a:p>
                      <a:pPr marL="122555" marR="139065">
                        <a:lnSpc>
                          <a:spcPct val="100000"/>
                        </a:lnSpc>
                        <a:spcBef>
                          <a:spcPts val="445"/>
                        </a:spcBef>
                      </a:pPr>
                      <a:r>
                        <a:rPr sz="2400" dirty="0">
                          <a:solidFill>
                            <a:srgbClr val="1F151E"/>
                          </a:solidFill>
                          <a:latin typeface="Arial"/>
                          <a:cs typeface="Arial"/>
                        </a:rPr>
                        <a:t>Later</a:t>
                      </a:r>
                      <a:r>
                        <a:rPr sz="2400" spc="-15" dirty="0">
                          <a:solidFill>
                            <a:srgbClr val="1F151E"/>
                          </a:solidFill>
                          <a:latin typeface="Arial"/>
                          <a:cs typeface="Arial"/>
                        </a:rPr>
                        <a:t> </a:t>
                      </a:r>
                      <a:r>
                        <a:rPr sz="2400" dirty="0">
                          <a:solidFill>
                            <a:srgbClr val="1F151E"/>
                          </a:solidFill>
                          <a:latin typeface="Arial"/>
                          <a:cs typeface="Arial"/>
                        </a:rPr>
                        <a:t>of</a:t>
                      </a:r>
                      <a:r>
                        <a:rPr sz="2400" spc="-15" dirty="0">
                          <a:solidFill>
                            <a:srgbClr val="1F151E"/>
                          </a:solidFill>
                          <a:latin typeface="Arial"/>
                          <a:cs typeface="Arial"/>
                        </a:rPr>
                        <a:t> </a:t>
                      </a:r>
                      <a:r>
                        <a:rPr sz="2400" dirty="0">
                          <a:solidFill>
                            <a:srgbClr val="1F151E"/>
                          </a:solidFill>
                          <a:latin typeface="Arial"/>
                          <a:cs typeface="Arial"/>
                        </a:rPr>
                        <a:t>30</a:t>
                      </a:r>
                      <a:r>
                        <a:rPr sz="2400" spc="-35" dirty="0">
                          <a:solidFill>
                            <a:srgbClr val="1F151E"/>
                          </a:solidFill>
                          <a:latin typeface="Arial"/>
                          <a:cs typeface="Arial"/>
                        </a:rPr>
                        <a:t> </a:t>
                      </a:r>
                      <a:r>
                        <a:rPr sz="2400" dirty="0">
                          <a:solidFill>
                            <a:srgbClr val="1F151E"/>
                          </a:solidFill>
                          <a:latin typeface="Arial"/>
                          <a:cs typeface="Arial"/>
                        </a:rPr>
                        <a:t>days after</a:t>
                      </a:r>
                      <a:r>
                        <a:rPr sz="2400" spc="-15" dirty="0">
                          <a:solidFill>
                            <a:srgbClr val="1F151E"/>
                          </a:solidFill>
                          <a:latin typeface="Arial"/>
                          <a:cs typeface="Arial"/>
                        </a:rPr>
                        <a:t> </a:t>
                      </a:r>
                      <a:r>
                        <a:rPr sz="2400" dirty="0">
                          <a:solidFill>
                            <a:srgbClr val="1F151E"/>
                          </a:solidFill>
                          <a:latin typeface="Arial"/>
                          <a:cs typeface="Arial"/>
                        </a:rPr>
                        <a:t>canvassing</a:t>
                      </a:r>
                      <a:r>
                        <a:rPr sz="2400" spc="-50" dirty="0">
                          <a:solidFill>
                            <a:srgbClr val="1F151E"/>
                          </a:solidFill>
                          <a:latin typeface="Arial"/>
                          <a:cs typeface="Arial"/>
                        </a:rPr>
                        <a:t> </a:t>
                      </a:r>
                      <a:r>
                        <a:rPr sz="2400" dirty="0">
                          <a:solidFill>
                            <a:srgbClr val="1F151E"/>
                          </a:solidFill>
                          <a:latin typeface="Arial"/>
                          <a:cs typeface="Arial"/>
                        </a:rPr>
                        <a:t>or</a:t>
                      </a:r>
                      <a:r>
                        <a:rPr sz="2400" spc="-20" dirty="0">
                          <a:solidFill>
                            <a:srgbClr val="1F151E"/>
                          </a:solidFill>
                          <a:latin typeface="Arial"/>
                          <a:cs typeface="Arial"/>
                        </a:rPr>
                        <a:t> </a:t>
                      </a:r>
                      <a:r>
                        <a:rPr sz="2400" dirty="0">
                          <a:solidFill>
                            <a:srgbClr val="1F151E"/>
                          </a:solidFill>
                          <a:latin typeface="Arial"/>
                          <a:cs typeface="Arial"/>
                        </a:rPr>
                        <a:t>15</a:t>
                      </a:r>
                      <a:r>
                        <a:rPr sz="2400" spc="-20" dirty="0">
                          <a:solidFill>
                            <a:srgbClr val="1F151E"/>
                          </a:solidFill>
                          <a:latin typeface="Arial"/>
                          <a:cs typeface="Arial"/>
                        </a:rPr>
                        <a:t> days </a:t>
                      </a:r>
                      <a:r>
                        <a:rPr sz="2400" dirty="0">
                          <a:solidFill>
                            <a:srgbClr val="1F151E"/>
                          </a:solidFill>
                          <a:latin typeface="Arial"/>
                          <a:cs typeface="Arial"/>
                        </a:rPr>
                        <a:t>after</a:t>
                      </a:r>
                      <a:r>
                        <a:rPr sz="2400" spc="-35" dirty="0">
                          <a:solidFill>
                            <a:srgbClr val="1F151E"/>
                          </a:solidFill>
                          <a:latin typeface="Arial"/>
                          <a:cs typeface="Arial"/>
                        </a:rPr>
                        <a:t> </a:t>
                      </a:r>
                      <a:r>
                        <a:rPr sz="2400" dirty="0">
                          <a:solidFill>
                            <a:srgbClr val="1F151E"/>
                          </a:solidFill>
                          <a:latin typeface="Arial"/>
                          <a:cs typeface="Arial"/>
                        </a:rPr>
                        <a:t>electronic</a:t>
                      </a:r>
                      <a:r>
                        <a:rPr sz="2400" spc="-55" dirty="0">
                          <a:solidFill>
                            <a:srgbClr val="1F151E"/>
                          </a:solidFill>
                          <a:latin typeface="Arial"/>
                          <a:cs typeface="Arial"/>
                        </a:rPr>
                        <a:t> </a:t>
                      </a:r>
                      <a:r>
                        <a:rPr sz="2400" dirty="0">
                          <a:solidFill>
                            <a:srgbClr val="1F151E"/>
                          </a:solidFill>
                          <a:latin typeface="Arial"/>
                          <a:cs typeface="Arial"/>
                        </a:rPr>
                        <a:t>records</a:t>
                      </a:r>
                      <a:r>
                        <a:rPr sz="2400" spc="-25" dirty="0">
                          <a:solidFill>
                            <a:srgbClr val="1F151E"/>
                          </a:solidFill>
                          <a:latin typeface="Arial"/>
                          <a:cs typeface="Arial"/>
                        </a:rPr>
                        <a:t> </a:t>
                      </a:r>
                      <a:r>
                        <a:rPr sz="2400" spc="-10" dirty="0">
                          <a:solidFill>
                            <a:srgbClr val="1F151E"/>
                          </a:solidFill>
                          <a:latin typeface="Arial"/>
                          <a:cs typeface="Arial"/>
                        </a:rPr>
                        <a:t>available</a:t>
                      </a:r>
                      <a:endParaRPr sz="2400" dirty="0">
                        <a:latin typeface="Arial"/>
                        <a:cs typeface="Arial"/>
                      </a:endParaRPr>
                    </a:p>
                  </a:txBody>
                  <a:tcPr marL="0" marR="0" marT="56515" marB="0">
                    <a:lnL w="12700">
                      <a:solidFill>
                        <a:srgbClr val="FF0000"/>
                      </a:solidFill>
                      <a:prstDash val="solid"/>
                    </a:lnL>
                    <a:lnR w="6350">
                      <a:solidFill>
                        <a:srgbClr val="8F58AA"/>
                      </a:solidFill>
                      <a:prstDash val="solid"/>
                    </a:lnR>
                    <a:lnT w="6350">
                      <a:solidFill>
                        <a:srgbClr val="8F58AA"/>
                      </a:solidFill>
                      <a:prstDash val="solid"/>
                    </a:lnT>
                    <a:lnB w="6350">
                      <a:solidFill>
                        <a:srgbClr val="8F58AA"/>
                      </a:solidFill>
                      <a:prstDash val="solid"/>
                    </a:lnB>
                  </a:tcPr>
                </a:tc>
                <a:extLst>
                  <a:ext uri="{0D108BD9-81ED-4DB2-BD59-A6C34878D82A}">
                    <a16:rowId xmlns:a16="http://schemas.microsoft.com/office/drawing/2014/main" val="10002"/>
                  </a:ext>
                </a:extLst>
              </a:tr>
            </a:tbl>
          </a:graphicData>
        </a:graphic>
      </p:graphicFrame>
      <p:sp>
        <p:nvSpPr>
          <p:cNvPr id="12" name="object 12"/>
          <p:cNvSpPr txBox="1"/>
          <p:nvPr/>
        </p:nvSpPr>
        <p:spPr>
          <a:xfrm>
            <a:off x="11478894" y="6384442"/>
            <a:ext cx="153035" cy="299720"/>
          </a:xfrm>
          <a:prstGeom prst="rect">
            <a:avLst/>
          </a:prstGeom>
        </p:spPr>
        <p:txBody>
          <a:bodyPr vert="horz" wrap="square" lIns="0" tIns="12700" rIns="0" bIns="0" rtlCol="0">
            <a:spAutoFit/>
          </a:bodyPr>
          <a:lstStyle/>
          <a:p>
            <a:pPr marL="12700">
              <a:lnSpc>
                <a:spcPct val="100000"/>
              </a:lnSpc>
              <a:spcBef>
                <a:spcPts val="100"/>
              </a:spcBef>
            </a:pPr>
            <a:r>
              <a:rPr sz="1800" spc="-50" dirty="0">
                <a:solidFill>
                  <a:srgbClr val="1F151E"/>
                </a:solidFill>
                <a:latin typeface="Arial"/>
                <a:cs typeface="Arial"/>
              </a:rPr>
              <a:t>6</a:t>
            </a:r>
            <a:endParaRPr sz="1800">
              <a:latin typeface="Arial"/>
              <a:cs typeface="Arial"/>
            </a:endParaRPr>
          </a:p>
        </p:txBody>
      </p:sp>
      <p:sp>
        <p:nvSpPr>
          <p:cNvPr id="15" name="object 10">
            <a:extLst>
              <a:ext uri="{FF2B5EF4-FFF2-40B4-BE49-F238E27FC236}">
                <a16:creationId xmlns:a16="http://schemas.microsoft.com/office/drawing/2014/main" id="{777CE677-B0CB-4D71-42EC-5F7CA5EE7BE4}"/>
              </a:ext>
            </a:extLst>
          </p:cNvPr>
          <p:cNvSpPr txBox="1">
            <a:spLocks noGrp="1"/>
          </p:cNvSpPr>
          <p:nvPr>
            <p:ph type="title"/>
          </p:nvPr>
        </p:nvSpPr>
        <p:spPr>
          <a:xfrm>
            <a:off x="490538" y="9525"/>
            <a:ext cx="10739437" cy="738188"/>
          </a:xfrm>
          <a:prstGeom prst="rect">
            <a:avLst/>
          </a:prstGeom>
        </p:spPr>
        <p:txBody>
          <a:bodyPr vert="horz" wrap="square" lIns="0" tIns="12700" rIns="0" bIns="0" rtlCol="0">
            <a:spAutoFit/>
          </a:bodyPr>
          <a:lstStyle/>
          <a:p>
            <a:pPr marL="12700">
              <a:lnSpc>
                <a:spcPct val="100000"/>
              </a:lnSpc>
              <a:spcBef>
                <a:spcPts val="100"/>
              </a:spcBef>
            </a:pPr>
            <a:r>
              <a:rPr lang="en-US" spc="-60" dirty="0"/>
              <a:t>General Bond Election Timetable (cont.)</a:t>
            </a:r>
            <a:endParaRPr spc="-6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2779BE-2933-5AFA-28BB-72BAFDA8D803}"/>
            </a:ext>
          </a:extLst>
        </p:cNvPr>
        <p:cNvGrpSpPr/>
        <p:nvPr/>
      </p:nvGrpSpPr>
      <p:grpSpPr>
        <a:xfrm>
          <a:off x="0" y="0"/>
          <a:ext cx="0" cy="0"/>
          <a:chOff x="0" y="0"/>
          <a:chExt cx="0" cy="0"/>
        </a:xfrm>
      </p:grpSpPr>
      <p:sp>
        <p:nvSpPr>
          <p:cNvPr id="4" name="Date Placeholder 3">
            <a:extLst>
              <a:ext uri="{FF2B5EF4-FFF2-40B4-BE49-F238E27FC236}">
                <a16:creationId xmlns:a16="http://schemas.microsoft.com/office/drawing/2014/main" id="{B5854EA3-1C43-4F25-C4C8-C1569D16A69B}"/>
              </a:ext>
            </a:extLst>
          </p:cNvPr>
          <p:cNvSpPr>
            <a:spLocks noGrp="1"/>
          </p:cNvSpPr>
          <p:nvPr>
            <p:ph type="dt" sz="half" idx="10"/>
          </p:nvPr>
        </p:nvSpPr>
        <p:spPr/>
        <p:txBody>
          <a:bodyPr/>
          <a:lstStyle/>
          <a:p>
            <a:pPr>
              <a:defRPr/>
            </a:pPr>
            <a:fld id="{B6C485AD-5933-4BF5-AE0F-952C69C5F09A}" type="datetime1">
              <a:rPr lang="en-US" smtClean="0"/>
              <a:t>10/6/2025</a:t>
            </a:fld>
            <a:endParaRPr lang="en-US"/>
          </a:p>
        </p:txBody>
      </p:sp>
      <p:sp>
        <p:nvSpPr>
          <p:cNvPr id="5" name="Slide Number Placeholder 4">
            <a:extLst>
              <a:ext uri="{FF2B5EF4-FFF2-40B4-BE49-F238E27FC236}">
                <a16:creationId xmlns:a16="http://schemas.microsoft.com/office/drawing/2014/main" id="{0FB55676-DD1E-1BBD-B013-3234C74C114C}"/>
              </a:ext>
            </a:extLst>
          </p:cNvPr>
          <p:cNvSpPr>
            <a:spLocks noGrp="1"/>
          </p:cNvSpPr>
          <p:nvPr>
            <p:ph type="sldNum" sz="quarter" idx="12"/>
          </p:nvPr>
        </p:nvSpPr>
        <p:spPr/>
        <p:txBody>
          <a:bodyPr/>
          <a:lstStyle/>
          <a:p>
            <a:pPr>
              <a:defRPr/>
            </a:pPr>
            <a:fld id="{71090409-A9A9-B54D-8AED-A8E3978958AC}" type="slidenum">
              <a:rPr lang="en-US" altLang="en-US" smtClean="0"/>
              <a:pPr>
                <a:defRPr/>
              </a:pPr>
              <a:t>9</a:t>
            </a:fld>
            <a:endParaRPr lang="en-US" altLang="en-US"/>
          </a:p>
        </p:txBody>
      </p:sp>
      <p:sp>
        <p:nvSpPr>
          <p:cNvPr id="6" name="Title 5">
            <a:extLst>
              <a:ext uri="{FF2B5EF4-FFF2-40B4-BE49-F238E27FC236}">
                <a16:creationId xmlns:a16="http://schemas.microsoft.com/office/drawing/2014/main" id="{499482D1-B8E1-95EB-FAA9-FCD0E2D3AA34}"/>
              </a:ext>
            </a:extLst>
          </p:cNvPr>
          <p:cNvSpPr>
            <a:spLocks noGrp="1"/>
          </p:cNvSpPr>
          <p:nvPr>
            <p:ph type="title"/>
          </p:nvPr>
        </p:nvSpPr>
        <p:spPr>
          <a:xfrm>
            <a:off x="949629" y="1069848"/>
            <a:ext cx="10058400" cy="1261872"/>
          </a:xfrm>
        </p:spPr>
        <p:txBody>
          <a:bodyPr>
            <a:normAutofit/>
          </a:bodyPr>
          <a:lstStyle/>
          <a:p>
            <a:r>
              <a:rPr lang="en-US" dirty="0"/>
              <a:t>Ethical Consideration</a:t>
            </a:r>
          </a:p>
        </p:txBody>
      </p:sp>
      <p:sp>
        <p:nvSpPr>
          <p:cNvPr id="7" name="Text Placeholder 6">
            <a:extLst>
              <a:ext uri="{FF2B5EF4-FFF2-40B4-BE49-F238E27FC236}">
                <a16:creationId xmlns:a16="http://schemas.microsoft.com/office/drawing/2014/main" id="{46E7D771-7783-92E4-42EF-5CD2D71E3554}"/>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158756385"/>
      </p:ext>
    </p:extLst>
  </p:cSld>
  <p:clrMapOvr>
    <a:masterClrMapping/>
  </p:clrMapOvr>
</p:sld>
</file>

<file path=ppt/theme/theme1.xml><?xml version="1.0" encoding="utf-8"?>
<a:theme xmlns:a="http://schemas.openxmlformats.org/drawingml/2006/main" name="Retrospect">
  <a:themeElements>
    <a:clrScheme name="Custom 7">
      <a:dk1>
        <a:sysClr val="windowText" lastClr="000000"/>
      </a:dk1>
      <a:lt1>
        <a:sysClr val="window" lastClr="FFFFFF"/>
      </a:lt1>
      <a:dk2>
        <a:srgbClr val="005390"/>
      </a:dk2>
      <a:lt2>
        <a:srgbClr val="FEFAC9"/>
      </a:lt2>
      <a:accent1>
        <a:srgbClr val="FF0000"/>
      </a:accent1>
      <a:accent2>
        <a:srgbClr val="FF0000"/>
      </a:accent2>
      <a:accent3>
        <a:srgbClr val="0070C0"/>
      </a:accent3>
      <a:accent4>
        <a:srgbClr val="D092A7"/>
      </a:accent4>
      <a:accent5>
        <a:srgbClr val="9C85C0"/>
      </a:accent5>
      <a:accent6>
        <a:srgbClr val="809EC2"/>
      </a:accent6>
      <a:hlink>
        <a:srgbClr val="8E58B6"/>
      </a:hlink>
      <a:folHlink>
        <a:srgbClr val="7F6F6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iblet">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7145" cap="flat" cmpd="sng" algn="ctr">
          <a:solidFill>
            <a:schemeClr val="phClr"/>
          </a:solidFill>
          <a:prstDash val="solid"/>
        </a:ln>
        <a:ln w="58420" cap="flat" cmpd="thickThin" algn="ctr">
          <a:solidFill>
            <a:schemeClr val="phClr">
              <a:shade val="95000"/>
              <a:alpha val="50000"/>
              <a:satMod val="150000"/>
            </a:schemeClr>
          </a:solidFill>
          <a:prstDash val="solid"/>
        </a:ln>
      </a:lnStyleLst>
      <a:effectStyleLst>
        <a:effectStyle>
          <a:effectLst/>
        </a:effectStyle>
        <a:effectStyle>
          <a:effectLst>
            <a:outerShdw blurRad="50800" dist="38100" dir="2700000" rotWithShape="0">
              <a:srgbClr val="000000">
                <a:alpha val="60000"/>
              </a:srgbClr>
            </a:outerShdw>
          </a:effectLst>
          <a:scene3d>
            <a:camera prst="orthographicFront">
              <a:rot lat="0" lon="0" rev="0"/>
            </a:camera>
            <a:lightRig rig="flat" dir="tl"/>
          </a:scene3d>
          <a:sp3d prstMaterial="flat">
            <a:bevelT w="31750" h="63500" prst="riblet"/>
          </a:sp3d>
        </a:effectStyle>
        <a:effectStyle>
          <a:effectLst>
            <a:outerShdw blurRad="50800" dist="38100" dir="2700000" algn="ctr" rotWithShape="0">
              <a:srgbClr val="000000">
                <a:alpha val="60000"/>
              </a:srgbClr>
            </a:outerShdw>
          </a:effectLst>
          <a:scene3d>
            <a:camera prst="orthographicFront">
              <a:rot lat="0" lon="0" rev="0"/>
            </a:camera>
            <a:lightRig rig="flat" dir="tl"/>
          </a:scene3d>
          <a:sp3d prstMaterial="flat">
            <a:bevelT w="57150" h="114300" prst="riblet"/>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20200</TotalTime>
  <Words>2677</Words>
  <Application>Microsoft Office PowerPoint</Application>
  <PresentationFormat>Widescreen</PresentationFormat>
  <Paragraphs>351</Paragraphs>
  <Slides>39</Slides>
  <Notes>3</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39</vt:i4>
      </vt:variant>
    </vt:vector>
  </HeadingPairs>
  <TitlesOfParts>
    <vt:vector size="48" baseType="lpstr">
      <vt:lpstr>Arial</vt:lpstr>
      <vt:lpstr>Calibri</vt:lpstr>
      <vt:lpstr>Courier New</vt:lpstr>
      <vt:lpstr>Minion Pro</vt:lpstr>
      <vt:lpstr>Times New Roman</vt:lpstr>
      <vt:lpstr>Wingdings</vt:lpstr>
      <vt:lpstr>Wingdings 2</vt:lpstr>
      <vt:lpstr>Retrospect</vt:lpstr>
      <vt:lpstr>Worksheet</vt:lpstr>
      <vt:lpstr>City of Glenn Heights  Town Hall Meeting</vt:lpstr>
      <vt:lpstr>Town Hall Overview</vt:lpstr>
      <vt:lpstr>Guidelines for City Bond Election</vt:lpstr>
      <vt:lpstr>Guidelines for City Bond Election</vt:lpstr>
      <vt:lpstr>Election Timetable</vt:lpstr>
      <vt:lpstr>General Bond Election Timetable</vt:lpstr>
      <vt:lpstr>General Bond Election Timetable (cont.)</vt:lpstr>
      <vt:lpstr>General Bond Election Timetable (cont.)</vt:lpstr>
      <vt:lpstr>Ethical Consideration</vt:lpstr>
      <vt:lpstr>Ethical Considerations </vt:lpstr>
      <vt:lpstr>Ethical Considerations (cont.)</vt:lpstr>
      <vt:lpstr>State agencies that monitor election practices</vt:lpstr>
      <vt:lpstr>Propositions A - G</vt:lpstr>
      <vt:lpstr>Proposition A</vt:lpstr>
      <vt:lpstr>Proposition B</vt:lpstr>
      <vt:lpstr>Fiscal Impact of Proposition B </vt:lpstr>
      <vt:lpstr>Proposition C</vt:lpstr>
      <vt:lpstr>Proposition D</vt:lpstr>
      <vt:lpstr>Proposition E</vt:lpstr>
      <vt:lpstr>Proposition E Continued</vt:lpstr>
      <vt:lpstr>Proposition F</vt:lpstr>
      <vt:lpstr>Fiscal Impact of Proposition F </vt:lpstr>
      <vt:lpstr>Proposition G</vt:lpstr>
      <vt:lpstr>General Obligation Bonds</vt:lpstr>
      <vt:lpstr>Property Tax Rate</vt:lpstr>
      <vt:lpstr>ADOPTED TAX RATE</vt:lpstr>
      <vt:lpstr>Tax Rate Calculation</vt:lpstr>
      <vt:lpstr>PowerPoint Presentation</vt:lpstr>
      <vt:lpstr>PowerPoint Presentation</vt:lpstr>
      <vt:lpstr>PowerPoint Presentation</vt:lpstr>
      <vt:lpstr>PowerPoint Presentation</vt:lpstr>
      <vt:lpstr>Proposition H - J</vt:lpstr>
      <vt:lpstr>Proposition H</vt:lpstr>
      <vt:lpstr>Proposition I</vt:lpstr>
      <vt:lpstr>Proposition J</vt:lpstr>
      <vt:lpstr>Fiscal Impact if all 3 bonds are issued altogether</vt:lpstr>
      <vt:lpstr>Where to find additional information?</vt:lpstr>
      <vt:lpstr>Visit these sites for additional information</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Aretha Ferrell</dc:creator>
  <cp:lastModifiedBy>Brandi Brown</cp:lastModifiedBy>
  <cp:revision>372</cp:revision>
  <cp:lastPrinted>2025-09-15T21:00:51Z</cp:lastPrinted>
  <dcterms:created xsi:type="dcterms:W3CDTF">2015-05-28T20:19:18Z</dcterms:created>
  <dcterms:modified xsi:type="dcterms:W3CDTF">2025-10-06T14:21:19Z</dcterms:modified>
</cp:coreProperties>
</file>